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60" r:id="rId5"/>
    <p:sldMasterId id="2147483819" r:id="rId6"/>
    <p:sldMasterId id="2147483824" r:id="rId7"/>
    <p:sldMasterId id="2147483831" r:id="rId8"/>
  </p:sldMasterIdLst>
  <p:notesMasterIdLst>
    <p:notesMasterId r:id="rId72"/>
  </p:notesMasterIdLst>
  <p:sldIdLst>
    <p:sldId id="256" r:id="rId9"/>
    <p:sldId id="10178" r:id="rId10"/>
    <p:sldId id="10540" r:id="rId11"/>
    <p:sldId id="10539" r:id="rId12"/>
    <p:sldId id="1795" r:id="rId13"/>
    <p:sldId id="1562" r:id="rId14"/>
    <p:sldId id="10532" r:id="rId15"/>
    <p:sldId id="1555" r:id="rId16"/>
    <p:sldId id="10546" r:id="rId17"/>
    <p:sldId id="1886" r:id="rId18"/>
    <p:sldId id="10542" r:id="rId19"/>
    <p:sldId id="10548" r:id="rId20"/>
    <p:sldId id="10549" r:id="rId21"/>
    <p:sldId id="10550" r:id="rId22"/>
    <p:sldId id="8412" r:id="rId23"/>
    <p:sldId id="10552" r:id="rId24"/>
    <p:sldId id="1556" r:id="rId25"/>
    <p:sldId id="10568" r:id="rId26"/>
    <p:sldId id="10553" r:id="rId27"/>
    <p:sldId id="10556" r:id="rId28"/>
    <p:sldId id="10557" r:id="rId29"/>
    <p:sldId id="10558" r:id="rId30"/>
    <p:sldId id="10559" r:id="rId31"/>
    <p:sldId id="10560" r:id="rId32"/>
    <p:sldId id="10561" r:id="rId33"/>
    <p:sldId id="10562" r:id="rId34"/>
    <p:sldId id="10565" r:id="rId35"/>
    <p:sldId id="10554" r:id="rId36"/>
    <p:sldId id="10551" r:id="rId37"/>
    <p:sldId id="8387" r:id="rId38"/>
    <p:sldId id="10544" r:id="rId39"/>
    <p:sldId id="10545" r:id="rId40"/>
    <p:sldId id="362" r:id="rId41"/>
    <p:sldId id="10572" r:id="rId42"/>
    <p:sldId id="10573" r:id="rId43"/>
    <p:sldId id="8393" r:id="rId44"/>
    <p:sldId id="366" r:id="rId45"/>
    <p:sldId id="8415" r:id="rId46"/>
    <p:sldId id="2515" r:id="rId47"/>
    <p:sldId id="1987" r:id="rId48"/>
    <p:sldId id="2517" r:id="rId49"/>
    <p:sldId id="10536" r:id="rId50"/>
    <p:sldId id="10570" r:id="rId51"/>
    <p:sldId id="10571" r:id="rId52"/>
    <p:sldId id="8407" r:id="rId53"/>
    <p:sldId id="2507" r:id="rId54"/>
    <p:sldId id="8418" r:id="rId55"/>
    <p:sldId id="1713" r:id="rId56"/>
    <p:sldId id="4323" r:id="rId57"/>
    <p:sldId id="4348" r:id="rId58"/>
    <p:sldId id="271" r:id="rId59"/>
    <p:sldId id="1563" r:id="rId60"/>
    <p:sldId id="1564" r:id="rId61"/>
    <p:sldId id="1566" r:id="rId62"/>
    <p:sldId id="1568" r:id="rId63"/>
    <p:sldId id="1576" r:id="rId64"/>
    <p:sldId id="1577" r:id="rId65"/>
    <p:sldId id="1578" r:id="rId66"/>
    <p:sldId id="10569" r:id="rId67"/>
    <p:sldId id="10555" r:id="rId68"/>
    <p:sldId id="10563" r:id="rId69"/>
    <p:sldId id="10564" r:id="rId70"/>
    <p:sldId id="27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10178"/>
            <p14:sldId id="10540"/>
            <p14:sldId id="10539"/>
            <p14:sldId id="1795"/>
            <p14:sldId id="1562"/>
            <p14:sldId id="10532"/>
            <p14:sldId id="1555"/>
            <p14:sldId id="10546"/>
            <p14:sldId id="1886"/>
            <p14:sldId id="10542"/>
            <p14:sldId id="10548"/>
            <p14:sldId id="10549"/>
            <p14:sldId id="10550"/>
            <p14:sldId id="8412"/>
            <p14:sldId id="10552"/>
            <p14:sldId id="1556"/>
            <p14:sldId id="10568"/>
            <p14:sldId id="10553"/>
            <p14:sldId id="10556"/>
            <p14:sldId id="10557"/>
            <p14:sldId id="10558"/>
            <p14:sldId id="10559"/>
            <p14:sldId id="10560"/>
            <p14:sldId id="10561"/>
            <p14:sldId id="10562"/>
            <p14:sldId id="10565"/>
            <p14:sldId id="10554"/>
            <p14:sldId id="10551"/>
            <p14:sldId id="8387"/>
            <p14:sldId id="10544"/>
            <p14:sldId id="10545"/>
            <p14:sldId id="362"/>
            <p14:sldId id="10572"/>
            <p14:sldId id="10573"/>
            <p14:sldId id="8393"/>
            <p14:sldId id="366"/>
            <p14:sldId id="8415"/>
            <p14:sldId id="2515"/>
            <p14:sldId id="1987"/>
            <p14:sldId id="2517"/>
            <p14:sldId id="10536"/>
            <p14:sldId id="10570"/>
            <p14:sldId id="10571"/>
            <p14:sldId id="8407"/>
            <p14:sldId id="2507"/>
            <p14:sldId id="8418"/>
            <p14:sldId id="1713"/>
            <p14:sldId id="4323"/>
            <p14:sldId id="4348"/>
            <p14:sldId id="271"/>
            <p14:sldId id="1563"/>
            <p14:sldId id="1564"/>
            <p14:sldId id="1566"/>
            <p14:sldId id="1568"/>
            <p14:sldId id="1576"/>
            <p14:sldId id="1577"/>
            <p14:sldId id="1578"/>
            <p14:sldId id="10569"/>
            <p14:sldId id="10555"/>
            <p14:sldId id="10563"/>
            <p14:sldId id="10564"/>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FFE"/>
    <a:srgbClr val="020204"/>
    <a:srgbClr val="5C2D91"/>
    <a:srgbClr val="EAECEF"/>
    <a:srgbClr val="FFFFFF"/>
    <a:srgbClr val="F3F3F3"/>
    <a:srgbClr val="511C74"/>
    <a:srgbClr val="F8F8F8"/>
    <a:srgbClr val="E2068C"/>
    <a:srgbClr val="7FCC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60" y="90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ong Nguyen" userId="51e1f567af7adba1" providerId="LiveId" clId="{F01B609E-5BE0-42DA-8BDA-BF6E9DC97F78}"/>
    <pc:docChg chg="undo custSel addSld delSld modSld sldOrd modSection">
      <pc:chgData name="Khuong Nguyen" userId="51e1f567af7adba1" providerId="LiveId" clId="{F01B609E-5BE0-42DA-8BDA-BF6E9DC97F78}" dt="2019-10-04T16:22:05.867" v="375"/>
      <pc:docMkLst>
        <pc:docMk/>
      </pc:docMkLst>
      <pc:sldChg chg="delSp add ord modAnim">
        <pc:chgData name="Khuong Nguyen" userId="51e1f567af7adba1" providerId="LiveId" clId="{F01B609E-5BE0-42DA-8BDA-BF6E9DC97F78}" dt="2019-10-04T16:05:36.102" v="336"/>
        <pc:sldMkLst>
          <pc:docMk/>
          <pc:sldMk cId="3348094728" sldId="271"/>
        </pc:sldMkLst>
        <pc:spChg chg="del">
          <ac:chgData name="Khuong Nguyen" userId="51e1f567af7adba1" providerId="LiveId" clId="{F01B609E-5BE0-42DA-8BDA-BF6E9DC97F78}" dt="2019-10-04T15:47:56.389" v="331"/>
          <ac:spMkLst>
            <pc:docMk/>
            <pc:sldMk cId="3348094728" sldId="271"/>
            <ac:spMk id="53" creationId="{60AC1B0E-AA1A-F843-956C-091BAB7E282C}"/>
          </ac:spMkLst>
        </pc:spChg>
      </pc:sldChg>
      <pc:sldChg chg="add del">
        <pc:chgData name="Khuong Nguyen" userId="51e1f567af7adba1" providerId="LiveId" clId="{F01B609E-5BE0-42DA-8BDA-BF6E9DC97F78}" dt="2019-10-04T15:47:22.370" v="325" actId="2696"/>
        <pc:sldMkLst>
          <pc:docMk/>
          <pc:sldMk cId="2383317862" sldId="274"/>
        </pc:sldMkLst>
      </pc:sldChg>
      <pc:sldChg chg="modSp add modTransition">
        <pc:chgData name="Khuong Nguyen" userId="51e1f567af7adba1" providerId="LiveId" clId="{F01B609E-5BE0-42DA-8BDA-BF6E9DC97F78}" dt="2019-10-04T15:47:15.338" v="324" actId="20577"/>
        <pc:sldMkLst>
          <pc:docMk/>
          <pc:sldMk cId="1449139856" sldId="276"/>
        </pc:sldMkLst>
        <pc:spChg chg="mod">
          <ac:chgData name="Khuong Nguyen" userId="51e1f567af7adba1" providerId="LiveId" clId="{F01B609E-5BE0-42DA-8BDA-BF6E9DC97F78}" dt="2019-10-04T15:47:15.338" v="324" actId="20577"/>
          <ac:spMkLst>
            <pc:docMk/>
            <pc:sldMk cId="1449139856" sldId="276"/>
            <ac:spMk id="3" creationId="{2BA8E374-5793-40F2-A7B7-2D8AB053A278}"/>
          </ac:spMkLst>
        </pc:spChg>
      </pc:sldChg>
      <pc:sldChg chg="add setBg">
        <pc:chgData name="Khuong Nguyen" userId="51e1f567af7adba1" providerId="LiveId" clId="{F01B609E-5BE0-42DA-8BDA-BF6E9DC97F78}" dt="2019-10-04T15:38:47.049" v="223"/>
        <pc:sldMkLst>
          <pc:docMk/>
          <pc:sldMk cId="4178692202" sldId="362"/>
        </pc:sldMkLst>
      </pc:sldChg>
      <pc:sldChg chg="add">
        <pc:chgData name="Khuong Nguyen" userId="51e1f567af7adba1" providerId="LiveId" clId="{F01B609E-5BE0-42DA-8BDA-BF6E9DC97F78}" dt="2019-10-04T15:38:47.049" v="223"/>
        <pc:sldMkLst>
          <pc:docMk/>
          <pc:sldMk cId="3194625233" sldId="366"/>
        </pc:sldMkLst>
      </pc:sldChg>
      <pc:sldChg chg="ord">
        <pc:chgData name="Khuong Nguyen" userId="51e1f567af7adba1" providerId="LiveId" clId="{F01B609E-5BE0-42DA-8BDA-BF6E9DC97F78}" dt="2019-10-04T14:33:24.754" v="57"/>
        <pc:sldMkLst>
          <pc:docMk/>
          <pc:sldMk cId="354193021" sldId="1556"/>
        </pc:sldMkLst>
      </pc:sldChg>
      <pc:sldChg chg="add">
        <pc:chgData name="Khuong Nguyen" userId="51e1f567af7adba1" providerId="LiveId" clId="{F01B609E-5BE0-42DA-8BDA-BF6E9DC97F78}" dt="2019-10-04T15:43:39.395" v="270"/>
        <pc:sldMkLst>
          <pc:docMk/>
          <pc:sldMk cId="148138131" sldId="1563"/>
        </pc:sldMkLst>
      </pc:sldChg>
      <pc:sldChg chg="add del setBg">
        <pc:chgData name="Khuong Nguyen" userId="51e1f567af7adba1" providerId="LiveId" clId="{F01B609E-5BE0-42DA-8BDA-BF6E9DC97F78}" dt="2019-10-04T15:43:28.940" v="256" actId="2696"/>
        <pc:sldMkLst>
          <pc:docMk/>
          <pc:sldMk cId="1101835081" sldId="1563"/>
        </pc:sldMkLst>
      </pc:sldChg>
      <pc:sldChg chg="add del setBg">
        <pc:chgData name="Khuong Nguyen" userId="51e1f567af7adba1" providerId="LiveId" clId="{F01B609E-5BE0-42DA-8BDA-BF6E9DC97F78}" dt="2019-10-04T15:43:39.339" v="269"/>
        <pc:sldMkLst>
          <pc:docMk/>
          <pc:sldMk cId="2125974287" sldId="1563"/>
        </pc:sldMkLst>
      </pc:sldChg>
      <pc:sldChg chg="add del setBg">
        <pc:chgData name="Khuong Nguyen" userId="51e1f567af7adba1" providerId="LiveId" clId="{F01B609E-5BE0-42DA-8BDA-BF6E9DC97F78}" dt="2019-10-04T15:43:29.255" v="257" actId="2696"/>
        <pc:sldMkLst>
          <pc:docMk/>
          <pc:sldMk cId="832389777" sldId="1564"/>
        </pc:sldMkLst>
      </pc:sldChg>
      <pc:sldChg chg="add del setBg">
        <pc:chgData name="Khuong Nguyen" userId="51e1f567af7adba1" providerId="LiveId" clId="{F01B609E-5BE0-42DA-8BDA-BF6E9DC97F78}" dt="2019-10-04T15:43:39.339" v="269"/>
        <pc:sldMkLst>
          <pc:docMk/>
          <pc:sldMk cId="1404697273" sldId="1564"/>
        </pc:sldMkLst>
      </pc:sldChg>
      <pc:sldChg chg="add">
        <pc:chgData name="Khuong Nguyen" userId="51e1f567af7adba1" providerId="LiveId" clId="{F01B609E-5BE0-42DA-8BDA-BF6E9DC97F78}" dt="2019-10-04T15:43:39.395" v="270"/>
        <pc:sldMkLst>
          <pc:docMk/>
          <pc:sldMk cId="4116648881" sldId="1564"/>
        </pc:sldMkLst>
      </pc:sldChg>
      <pc:sldChg chg="add del setBg">
        <pc:chgData name="Khuong Nguyen" userId="51e1f567af7adba1" providerId="LiveId" clId="{F01B609E-5BE0-42DA-8BDA-BF6E9DC97F78}" dt="2019-10-04T15:43:39.339" v="269"/>
        <pc:sldMkLst>
          <pc:docMk/>
          <pc:sldMk cId="981057867" sldId="1566"/>
        </pc:sldMkLst>
      </pc:sldChg>
      <pc:sldChg chg="add">
        <pc:chgData name="Khuong Nguyen" userId="51e1f567af7adba1" providerId="LiveId" clId="{F01B609E-5BE0-42DA-8BDA-BF6E9DC97F78}" dt="2019-10-04T15:43:39.395" v="270"/>
        <pc:sldMkLst>
          <pc:docMk/>
          <pc:sldMk cId="1892285004" sldId="1566"/>
        </pc:sldMkLst>
      </pc:sldChg>
      <pc:sldChg chg="add del setBg">
        <pc:chgData name="Khuong Nguyen" userId="51e1f567af7adba1" providerId="LiveId" clId="{F01B609E-5BE0-42DA-8BDA-BF6E9DC97F78}" dt="2019-10-04T15:43:29.274" v="258" actId="2696"/>
        <pc:sldMkLst>
          <pc:docMk/>
          <pc:sldMk cId="3713591947" sldId="1566"/>
        </pc:sldMkLst>
      </pc:sldChg>
      <pc:sldChg chg="add del">
        <pc:chgData name="Khuong Nguyen" userId="51e1f567af7adba1" providerId="LiveId" clId="{F01B609E-5BE0-42DA-8BDA-BF6E9DC97F78}" dt="2019-10-04T16:06:27.223" v="339" actId="2696"/>
        <pc:sldMkLst>
          <pc:docMk/>
          <pc:sldMk cId="1816424210" sldId="1567"/>
        </pc:sldMkLst>
      </pc:sldChg>
      <pc:sldChg chg="add del setBg">
        <pc:chgData name="Khuong Nguyen" userId="51e1f567af7adba1" providerId="LiveId" clId="{F01B609E-5BE0-42DA-8BDA-BF6E9DC97F78}" dt="2019-10-04T15:43:29.287" v="259" actId="2696"/>
        <pc:sldMkLst>
          <pc:docMk/>
          <pc:sldMk cId="2852704834" sldId="1567"/>
        </pc:sldMkLst>
      </pc:sldChg>
      <pc:sldChg chg="add del setBg">
        <pc:chgData name="Khuong Nguyen" userId="51e1f567af7adba1" providerId="LiveId" clId="{F01B609E-5BE0-42DA-8BDA-BF6E9DC97F78}" dt="2019-10-04T15:43:39.339" v="269"/>
        <pc:sldMkLst>
          <pc:docMk/>
          <pc:sldMk cId="3303021757" sldId="1567"/>
        </pc:sldMkLst>
      </pc:sldChg>
      <pc:sldChg chg="add modTransition">
        <pc:chgData name="Khuong Nguyen" userId="51e1f567af7adba1" providerId="LiveId" clId="{F01B609E-5BE0-42DA-8BDA-BF6E9DC97F78}" dt="2019-10-04T16:06:14.487" v="338"/>
        <pc:sldMkLst>
          <pc:docMk/>
          <pc:sldMk cId="1355408439" sldId="1568"/>
        </pc:sldMkLst>
      </pc:sldChg>
      <pc:sldChg chg="add del setBg">
        <pc:chgData name="Khuong Nguyen" userId="51e1f567af7adba1" providerId="LiveId" clId="{F01B609E-5BE0-42DA-8BDA-BF6E9DC97F78}" dt="2019-10-04T15:43:29.555" v="260" actId="2696"/>
        <pc:sldMkLst>
          <pc:docMk/>
          <pc:sldMk cId="2937183464" sldId="1568"/>
        </pc:sldMkLst>
      </pc:sldChg>
      <pc:sldChg chg="add del setBg">
        <pc:chgData name="Khuong Nguyen" userId="51e1f567af7adba1" providerId="LiveId" clId="{F01B609E-5BE0-42DA-8BDA-BF6E9DC97F78}" dt="2019-10-04T15:43:39.339" v="269"/>
        <pc:sldMkLst>
          <pc:docMk/>
          <pc:sldMk cId="4087070256" sldId="1568"/>
        </pc:sldMkLst>
      </pc:sldChg>
      <pc:sldChg chg="modSp add del setBg">
        <pc:chgData name="Khuong Nguyen" userId="51e1f567af7adba1" providerId="LiveId" clId="{F01B609E-5BE0-42DA-8BDA-BF6E9DC97F78}" dt="2019-10-04T15:43:39.339" v="269"/>
        <pc:sldMkLst>
          <pc:docMk/>
          <pc:sldMk cId="907185204" sldId="1576"/>
        </pc:sldMkLst>
        <pc:spChg chg="mod">
          <ac:chgData name="Khuong Nguyen" userId="51e1f567af7adba1" providerId="LiveId" clId="{F01B609E-5BE0-42DA-8BDA-BF6E9DC97F78}" dt="2019-10-04T15:43:39.339" v="269"/>
          <ac:spMkLst>
            <pc:docMk/>
            <pc:sldMk cId="907185204" sldId="1576"/>
            <ac:spMk id="57" creationId="{2821FD25-AE88-664F-B4C2-A07588BF88E0}"/>
          </ac:spMkLst>
        </pc:spChg>
      </pc:sldChg>
      <pc:sldChg chg="add del setBg">
        <pc:chgData name="Khuong Nguyen" userId="51e1f567af7adba1" providerId="LiveId" clId="{F01B609E-5BE0-42DA-8BDA-BF6E9DC97F78}" dt="2019-10-04T15:43:29.565" v="261" actId="2696"/>
        <pc:sldMkLst>
          <pc:docMk/>
          <pc:sldMk cId="2504881070" sldId="1576"/>
        </pc:sldMkLst>
      </pc:sldChg>
      <pc:sldChg chg="add">
        <pc:chgData name="Khuong Nguyen" userId="51e1f567af7adba1" providerId="LiveId" clId="{F01B609E-5BE0-42DA-8BDA-BF6E9DC97F78}" dt="2019-10-04T15:43:39.395" v="270"/>
        <pc:sldMkLst>
          <pc:docMk/>
          <pc:sldMk cId="4123188179" sldId="1576"/>
        </pc:sldMkLst>
      </pc:sldChg>
      <pc:sldChg chg="add del setBg">
        <pc:chgData name="Khuong Nguyen" userId="51e1f567af7adba1" providerId="LiveId" clId="{F01B609E-5BE0-42DA-8BDA-BF6E9DC97F78}" dt="2019-10-04T15:43:29.580" v="262" actId="2696"/>
        <pc:sldMkLst>
          <pc:docMk/>
          <pc:sldMk cId="166082821" sldId="1577"/>
        </pc:sldMkLst>
      </pc:sldChg>
      <pc:sldChg chg="modSp add del setBg">
        <pc:chgData name="Khuong Nguyen" userId="51e1f567af7adba1" providerId="LiveId" clId="{F01B609E-5BE0-42DA-8BDA-BF6E9DC97F78}" dt="2019-10-04T15:43:39.339" v="269"/>
        <pc:sldMkLst>
          <pc:docMk/>
          <pc:sldMk cId="2544613097" sldId="1577"/>
        </pc:sldMkLst>
        <pc:spChg chg="mod">
          <ac:chgData name="Khuong Nguyen" userId="51e1f567af7adba1" providerId="LiveId" clId="{F01B609E-5BE0-42DA-8BDA-BF6E9DC97F78}" dt="2019-10-04T15:43:39.339" v="269"/>
          <ac:spMkLst>
            <pc:docMk/>
            <pc:sldMk cId="2544613097" sldId="1577"/>
            <ac:spMk id="57" creationId="{2821FD25-AE88-664F-B4C2-A07588BF88E0}"/>
          </ac:spMkLst>
        </pc:spChg>
      </pc:sldChg>
      <pc:sldChg chg="add">
        <pc:chgData name="Khuong Nguyen" userId="51e1f567af7adba1" providerId="LiveId" clId="{F01B609E-5BE0-42DA-8BDA-BF6E9DC97F78}" dt="2019-10-04T15:43:39.395" v="270"/>
        <pc:sldMkLst>
          <pc:docMk/>
          <pc:sldMk cId="3726249985" sldId="1577"/>
        </pc:sldMkLst>
      </pc:sldChg>
      <pc:sldChg chg="add">
        <pc:chgData name="Khuong Nguyen" userId="51e1f567af7adba1" providerId="LiveId" clId="{F01B609E-5BE0-42DA-8BDA-BF6E9DC97F78}" dt="2019-10-04T15:43:39.395" v="270"/>
        <pc:sldMkLst>
          <pc:docMk/>
          <pc:sldMk cId="106661204" sldId="1578"/>
        </pc:sldMkLst>
      </pc:sldChg>
      <pc:sldChg chg="add del setBg">
        <pc:chgData name="Khuong Nguyen" userId="51e1f567af7adba1" providerId="LiveId" clId="{F01B609E-5BE0-42DA-8BDA-BF6E9DC97F78}" dt="2019-10-04T15:43:29.595" v="263" actId="2696"/>
        <pc:sldMkLst>
          <pc:docMk/>
          <pc:sldMk cId="501346999" sldId="1578"/>
        </pc:sldMkLst>
      </pc:sldChg>
      <pc:sldChg chg="modSp add del setBg">
        <pc:chgData name="Khuong Nguyen" userId="51e1f567af7adba1" providerId="LiveId" clId="{F01B609E-5BE0-42DA-8BDA-BF6E9DC97F78}" dt="2019-10-04T15:43:39.339" v="269"/>
        <pc:sldMkLst>
          <pc:docMk/>
          <pc:sldMk cId="2153204797" sldId="1578"/>
        </pc:sldMkLst>
        <pc:spChg chg="mod">
          <ac:chgData name="Khuong Nguyen" userId="51e1f567af7adba1" providerId="LiveId" clId="{F01B609E-5BE0-42DA-8BDA-BF6E9DC97F78}" dt="2019-10-04T15:43:39.339" v="269"/>
          <ac:spMkLst>
            <pc:docMk/>
            <pc:sldMk cId="2153204797" sldId="1578"/>
            <ac:spMk id="57" creationId="{2821FD25-AE88-664F-B4C2-A07588BF88E0}"/>
          </ac:spMkLst>
        </pc:spChg>
      </pc:sldChg>
      <pc:sldChg chg="add del">
        <pc:chgData name="Khuong Nguyen" userId="51e1f567af7adba1" providerId="LiveId" clId="{F01B609E-5BE0-42DA-8BDA-BF6E9DC97F78}" dt="2019-10-04T15:43:39.339" v="269"/>
        <pc:sldMkLst>
          <pc:docMk/>
          <pc:sldMk cId="569393776" sldId="1588"/>
        </pc:sldMkLst>
      </pc:sldChg>
      <pc:sldChg chg="add del">
        <pc:chgData name="Khuong Nguyen" userId="51e1f567af7adba1" providerId="LiveId" clId="{F01B609E-5BE0-42DA-8BDA-BF6E9DC97F78}" dt="2019-10-04T15:43:28.929" v="255" actId="2696"/>
        <pc:sldMkLst>
          <pc:docMk/>
          <pc:sldMk cId="585940470" sldId="1588"/>
        </pc:sldMkLst>
      </pc:sldChg>
      <pc:sldChg chg="add del">
        <pc:chgData name="Khuong Nguyen" userId="51e1f567af7adba1" providerId="LiveId" clId="{F01B609E-5BE0-42DA-8BDA-BF6E9DC97F78}" dt="2019-10-04T15:43:48.768" v="271" actId="2696"/>
        <pc:sldMkLst>
          <pc:docMk/>
          <pc:sldMk cId="3682551681" sldId="1588"/>
        </pc:sldMkLst>
      </pc:sldChg>
      <pc:sldChg chg="add del">
        <pc:chgData name="Khuong Nguyen" userId="51e1f567af7adba1" providerId="LiveId" clId="{F01B609E-5BE0-42DA-8BDA-BF6E9DC97F78}" dt="2019-10-04T15:36:42.534" v="216"/>
        <pc:sldMkLst>
          <pc:docMk/>
          <pc:sldMk cId="207742470" sldId="1713"/>
        </pc:sldMkLst>
      </pc:sldChg>
      <pc:sldChg chg="add">
        <pc:chgData name="Khuong Nguyen" userId="51e1f567af7adba1" providerId="LiveId" clId="{F01B609E-5BE0-42DA-8BDA-BF6E9DC97F78}" dt="2019-10-04T15:38:47.049" v="223"/>
        <pc:sldMkLst>
          <pc:docMk/>
          <pc:sldMk cId="2611055521" sldId="1987"/>
        </pc:sldMkLst>
      </pc:sldChg>
      <pc:sldChg chg="add">
        <pc:chgData name="Khuong Nguyen" userId="51e1f567af7adba1" providerId="LiveId" clId="{F01B609E-5BE0-42DA-8BDA-BF6E9DC97F78}" dt="2019-10-04T15:43:15.747" v="254"/>
        <pc:sldMkLst>
          <pc:docMk/>
          <pc:sldMk cId="2987697818" sldId="2507"/>
        </pc:sldMkLst>
      </pc:sldChg>
      <pc:sldChg chg="add">
        <pc:chgData name="Khuong Nguyen" userId="51e1f567af7adba1" providerId="LiveId" clId="{F01B609E-5BE0-42DA-8BDA-BF6E9DC97F78}" dt="2019-10-04T15:38:47.049" v="223"/>
        <pc:sldMkLst>
          <pc:docMk/>
          <pc:sldMk cId="1489213407" sldId="2515"/>
        </pc:sldMkLst>
      </pc:sldChg>
      <pc:sldChg chg="add">
        <pc:chgData name="Khuong Nguyen" userId="51e1f567af7adba1" providerId="LiveId" clId="{F01B609E-5BE0-42DA-8BDA-BF6E9DC97F78}" dt="2019-10-04T15:38:47.049" v="223"/>
        <pc:sldMkLst>
          <pc:docMk/>
          <pc:sldMk cId="2364319918" sldId="2517"/>
        </pc:sldMkLst>
      </pc:sldChg>
      <pc:sldChg chg="add del">
        <pc:chgData name="Khuong Nguyen" userId="51e1f567af7adba1" providerId="LiveId" clId="{F01B609E-5BE0-42DA-8BDA-BF6E9DC97F78}" dt="2019-10-04T15:36:42.534" v="216"/>
        <pc:sldMkLst>
          <pc:docMk/>
          <pc:sldMk cId="795991444" sldId="4323"/>
        </pc:sldMkLst>
      </pc:sldChg>
      <pc:sldChg chg="add del">
        <pc:chgData name="Khuong Nguyen" userId="51e1f567af7adba1" providerId="LiveId" clId="{F01B609E-5BE0-42DA-8BDA-BF6E9DC97F78}" dt="2019-10-04T15:36:42.534" v="216"/>
        <pc:sldMkLst>
          <pc:docMk/>
          <pc:sldMk cId="1952736687" sldId="4348"/>
        </pc:sldMkLst>
      </pc:sldChg>
      <pc:sldChg chg="delSp modSp add">
        <pc:chgData name="Khuong Nguyen" userId="51e1f567af7adba1" providerId="LiveId" clId="{F01B609E-5BE0-42DA-8BDA-BF6E9DC97F78}" dt="2019-10-04T15:39:27.514" v="225" actId="207"/>
        <pc:sldMkLst>
          <pc:docMk/>
          <pc:sldMk cId="884513932" sldId="8387"/>
        </pc:sldMkLst>
        <pc:spChg chg="del">
          <ac:chgData name="Khuong Nguyen" userId="51e1f567af7adba1" providerId="LiveId" clId="{F01B609E-5BE0-42DA-8BDA-BF6E9DC97F78}" dt="2019-10-04T15:39:18.498" v="224"/>
          <ac:spMkLst>
            <pc:docMk/>
            <pc:sldMk cId="884513932" sldId="8387"/>
            <ac:spMk id="2" creationId="{00000000-0000-0000-0000-000000000000}"/>
          </ac:spMkLst>
        </pc:spChg>
        <pc:spChg chg="mod">
          <ac:chgData name="Khuong Nguyen" userId="51e1f567af7adba1" providerId="LiveId" clId="{F01B609E-5BE0-42DA-8BDA-BF6E9DC97F78}" dt="2019-10-04T15:39:27.514" v="225" actId="207"/>
          <ac:spMkLst>
            <pc:docMk/>
            <pc:sldMk cId="884513932" sldId="8387"/>
            <ac:spMk id="3" creationId="{00000000-0000-0000-0000-000000000000}"/>
          </ac:spMkLst>
        </pc:spChg>
        <pc:spChg chg="mod">
          <ac:chgData name="Khuong Nguyen" userId="51e1f567af7adba1" providerId="LiveId" clId="{F01B609E-5BE0-42DA-8BDA-BF6E9DC97F78}" dt="2019-10-04T15:39:27.514" v="225" actId="207"/>
          <ac:spMkLst>
            <pc:docMk/>
            <pc:sldMk cId="884513932" sldId="8387"/>
            <ac:spMk id="4" creationId="{00000000-0000-0000-0000-000000000000}"/>
          </ac:spMkLst>
        </pc:spChg>
      </pc:sldChg>
      <pc:sldChg chg="add">
        <pc:chgData name="Khuong Nguyen" userId="51e1f567af7adba1" providerId="LiveId" clId="{F01B609E-5BE0-42DA-8BDA-BF6E9DC97F78}" dt="2019-10-04T15:38:47.049" v="223"/>
        <pc:sldMkLst>
          <pc:docMk/>
          <pc:sldMk cId="346704053" sldId="8393"/>
        </pc:sldMkLst>
      </pc:sldChg>
      <pc:sldChg chg="addSp delSp modSp add setBg">
        <pc:chgData name="Khuong Nguyen" userId="51e1f567af7adba1" providerId="LiveId" clId="{F01B609E-5BE0-42DA-8BDA-BF6E9DC97F78}" dt="2019-10-04T15:42:44.002" v="253" actId="1076"/>
        <pc:sldMkLst>
          <pc:docMk/>
          <pc:sldMk cId="4190587954" sldId="8407"/>
        </pc:sldMkLst>
        <pc:picChg chg="del">
          <ac:chgData name="Khuong Nguyen" userId="51e1f567af7adba1" providerId="LiveId" clId="{F01B609E-5BE0-42DA-8BDA-BF6E9DC97F78}" dt="2019-10-04T15:41:46.838" v="235" actId="478"/>
          <ac:picMkLst>
            <pc:docMk/>
            <pc:sldMk cId="4190587954" sldId="8407"/>
            <ac:picMk id="4" creationId="{2A5EDFBE-9F4C-4EC8-912B-2450815A2F9D}"/>
          </ac:picMkLst>
        </pc:picChg>
        <pc:picChg chg="add mod">
          <ac:chgData name="Khuong Nguyen" userId="51e1f567af7adba1" providerId="LiveId" clId="{F01B609E-5BE0-42DA-8BDA-BF6E9DC97F78}" dt="2019-10-04T15:42:44.002" v="253" actId="1076"/>
          <ac:picMkLst>
            <pc:docMk/>
            <pc:sldMk cId="4190587954" sldId="8407"/>
            <ac:picMk id="1026" creationId="{20A3004D-0D66-4C69-A085-B8B26CEFF45C}"/>
          </ac:picMkLst>
        </pc:picChg>
        <pc:picChg chg="add mod">
          <ac:chgData name="Khuong Nguyen" userId="51e1f567af7adba1" providerId="LiveId" clId="{F01B609E-5BE0-42DA-8BDA-BF6E9DC97F78}" dt="2019-10-04T15:42:37.990" v="250" actId="1076"/>
          <ac:picMkLst>
            <pc:docMk/>
            <pc:sldMk cId="4190587954" sldId="8407"/>
            <ac:picMk id="1028" creationId="{3457F70A-C444-4095-8869-3D8E19F426FB}"/>
          </ac:picMkLst>
        </pc:picChg>
      </pc:sldChg>
      <pc:sldChg chg="addSp delSp modSp add del setBg modAnim">
        <pc:chgData name="Khuong Nguyen" userId="51e1f567af7adba1" providerId="LiveId" clId="{F01B609E-5BE0-42DA-8BDA-BF6E9DC97F78}" dt="2019-10-04T14:31:50.685" v="33"/>
        <pc:sldMkLst>
          <pc:docMk/>
          <pc:sldMk cId="974086692" sldId="8412"/>
        </pc:sldMkLst>
        <pc:spChg chg="del">
          <ac:chgData name="Khuong Nguyen" userId="51e1f567af7adba1" providerId="LiveId" clId="{F01B609E-5BE0-42DA-8BDA-BF6E9DC97F78}" dt="2019-10-04T14:30:07.114" v="21" actId="478"/>
          <ac:spMkLst>
            <pc:docMk/>
            <pc:sldMk cId="974086692" sldId="8412"/>
            <ac:spMk id="2" creationId="{3592C2B2-F29E-41AC-93A7-4193660FAB96}"/>
          </ac:spMkLst>
        </pc:spChg>
        <pc:spChg chg="del">
          <ac:chgData name="Khuong Nguyen" userId="51e1f567af7adba1" providerId="LiveId" clId="{F01B609E-5BE0-42DA-8BDA-BF6E9DC97F78}" dt="2019-10-04T14:30:12.577" v="22"/>
          <ac:spMkLst>
            <pc:docMk/>
            <pc:sldMk cId="974086692" sldId="8412"/>
            <ac:spMk id="3" creationId="{872E4AF8-3D99-45EA-9C59-4A2F50108391}"/>
          </ac:spMkLst>
        </pc:spChg>
        <pc:spChg chg="del">
          <ac:chgData name="Khuong Nguyen" userId="51e1f567af7adba1" providerId="LiveId" clId="{F01B609E-5BE0-42DA-8BDA-BF6E9DC97F78}" dt="2019-10-04T14:30:12.577" v="22"/>
          <ac:spMkLst>
            <pc:docMk/>
            <pc:sldMk cId="974086692" sldId="8412"/>
            <ac:spMk id="4" creationId="{2F94F2FE-3D42-4E84-B7BE-BBA29130755C}"/>
          </ac:spMkLst>
        </pc:spChg>
        <pc:spChg chg="add mod">
          <ac:chgData name="Khuong Nguyen" userId="51e1f567af7adba1" providerId="LiveId" clId="{F01B609E-5BE0-42DA-8BDA-BF6E9DC97F78}" dt="2019-10-04T14:30:46.851" v="30" actId="207"/>
          <ac:spMkLst>
            <pc:docMk/>
            <pc:sldMk cId="974086692" sldId="8412"/>
            <ac:spMk id="6" creationId="{C254BDC3-EFD9-4D22-9D4C-63D042A270B8}"/>
          </ac:spMkLst>
        </pc:spChg>
        <pc:spChg chg="add del mod">
          <ac:chgData name="Khuong Nguyen" userId="51e1f567af7adba1" providerId="LiveId" clId="{F01B609E-5BE0-42DA-8BDA-BF6E9DC97F78}" dt="2019-10-04T14:30:12.577" v="22"/>
          <ac:spMkLst>
            <pc:docMk/>
            <pc:sldMk cId="974086692" sldId="8412"/>
            <ac:spMk id="7" creationId="{BF813B37-CDA9-4F24-9322-EE83181AD145}"/>
          </ac:spMkLst>
        </pc:spChg>
        <pc:spChg chg="add del">
          <ac:chgData name="Khuong Nguyen" userId="51e1f567af7adba1" providerId="LiveId" clId="{F01B609E-5BE0-42DA-8BDA-BF6E9DC97F78}" dt="2019-10-04T14:31:50.685" v="33"/>
          <ac:spMkLst>
            <pc:docMk/>
            <pc:sldMk cId="974086692" sldId="8412"/>
            <ac:spMk id="9" creationId="{4008DF52-D4B8-4B59-A822-3114D47016FB}"/>
          </ac:spMkLst>
        </pc:spChg>
      </pc:sldChg>
      <pc:sldChg chg="add">
        <pc:chgData name="Khuong Nguyen" userId="51e1f567af7adba1" providerId="LiveId" clId="{F01B609E-5BE0-42DA-8BDA-BF6E9DC97F78}" dt="2019-10-04T15:38:47.049" v="223"/>
        <pc:sldMkLst>
          <pc:docMk/>
          <pc:sldMk cId="2983013802" sldId="8415"/>
        </pc:sldMkLst>
      </pc:sldChg>
      <pc:sldChg chg="add setBg">
        <pc:chgData name="Khuong Nguyen" userId="51e1f567af7adba1" providerId="LiveId" clId="{F01B609E-5BE0-42DA-8BDA-BF6E9DC97F78}" dt="2019-10-04T15:43:15.747" v="254"/>
        <pc:sldMkLst>
          <pc:docMk/>
          <pc:sldMk cId="386700984" sldId="8418"/>
        </pc:sldMkLst>
      </pc:sldChg>
      <pc:sldChg chg="add del setBg">
        <pc:chgData name="Khuong Nguyen" userId="51e1f567af7adba1" providerId="LiveId" clId="{F01B609E-5BE0-42DA-8BDA-BF6E9DC97F78}" dt="2019-10-04T15:20:37.990" v="211" actId="2696"/>
        <pc:sldMkLst>
          <pc:docMk/>
          <pc:sldMk cId="3833824350" sldId="8419"/>
        </pc:sldMkLst>
      </pc:sldChg>
      <pc:sldChg chg="add del">
        <pc:chgData name="Khuong Nguyen" userId="51e1f567af7adba1" providerId="LiveId" clId="{F01B609E-5BE0-42DA-8BDA-BF6E9DC97F78}" dt="2019-10-04T15:45:47.287" v="291" actId="2696"/>
        <pc:sldMkLst>
          <pc:docMk/>
          <pc:sldMk cId="340206096" sldId="10190"/>
        </pc:sldMkLst>
      </pc:sldChg>
      <pc:sldChg chg="ord">
        <pc:chgData name="Khuong Nguyen" userId="51e1f567af7adba1" providerId="LiveId" clId="{F01B609E-5BE0-42DA-8BDA-BF6E9DC97F78}" dt="2019-10-04T15:39:42.316" v="226"/>
        <pc:sldMkLst>
          <pc:docMk/>
          <pc:sldMk cId="2890334234" sldId="10536"/>
        </pc:sldMkLst>
      </pc:sldChg>
      <pc:sldChg chg="add setBg">
        <pc:chgData name="Khuong Nguyen" userId="51e1f567af7adba1" providerId="LiveId" clId="{F01B609E-5BE0-42DA-8BDA-BF6E9DC97F78}" dt="2019-10-04T16:18:33.282" v="360"/>
        <pc:sldMkLst>
          <pc:docMk/>
          <pc:sldMk cId="2116470031" sldId="10544"/>
        </pc:sldMkLst>
      </pc:sldChg>
      <pc:sldChg chg="add del">
        <pc:chgData name="Khuong Nguyen" userId="51e1f567af7adba1" providerId="LiveId" clId="{F01B609E-5BE0-42DA-8BDA-BF6E9DC97F78}" dt="2019-10-04T16:18:25.107" v="358" actId="2696"/>
        <pc:sldMkLst>
          <pc:docMk/>
          <pc:sldMk cId="3524703597" sldId="10544"/>
        </pc:sldMkLst>
      </pc:sldChg>
      <pc:sldChg chg="add setBg">
        <pc:chgData name="Khuong Nguyen" userId="51e1f567af7adba1" providerId="LiveId" clId="{F01B609E-5BE0-42DA-8BDA-BF6E9DC97F78}" dt="2019-10-04T16:18:33.282" v="360"/>
        <pc:sldMkLst>
          <pc:docMk/>
          <pc:sldMk cId="734291312" sldId="10545"/>
        </pc:sldMkLst>
      </pc:sldChg>
      <pc:sldChg chg="add del">
        <pc:chgData name="Khuong Nguyen" userId="51e1f567af7adba1" providerId="LiveId" clId="{F01B609E-5BE0-42DA-8BDA-BF6E9DC97F78}" dt="2019-10-04T16:18:24.845" v="357" actId="2696"/>
        <pc:sldMkLst>
          <pc:docMk/>
          <pc:sldMk cId="3510356030" sldId="10545"/>
        </pc:sldMkLst>
      </pc:sldChg>
      <pc:sldChg chg="del">
        <pc:chgData name="Khuong Nguyen" userId="51e1f567af7adba1" providerId="LiveId" clId="{F01B609E-5BE0-42DA-8BDA-BF6E9DC97F78}" dt="2019-10-04T15:15:09.021" v="190" actId="2696"/>
        <pc:sldMkLst>
          <pc:docMk/>
          <pc:sldMk cId="1737324948" sldId="10547"/>
        </pc:sldMkLst>
      </pc:sldChg>
      <pc:sldChg chg="addSp modSp add ord">
        <pc:chgData name="Khuong Nguyen" userId="51e1f567af7adba1" providerId="LiveId" clId="{F01B609E-5BE0-42DA-8BDA-BF6E9DC97F78}" dt="2019-10-04T14:37:20.613" v="86"/>
        <pc:sldMkLst>
          <pc:docMk/>
          <pc:sldMk cId="926932373" sldId="10551"/>
        </pc:sldMkLst>
        <pc:picChg chg="add mod">
          <ac:chgData name="Khuong Nguyen" userId="51e1f567af7adba1" providerId="LiveId" clId="{F01B609E-5BE0-42DA-8BDA-BF6E9DC97F78}" dt="2019-10-04T14:34:17.430" v="62"/>
          <ac:picMkLst>
            <pc:docMk/>
            <pc:sldMk cId="926932373" sldId="10551"/>
            <ac:picMk id="3" creationId="{159A7951-12CC-4B8A-9539-9E9E21D7F428}"/>
          </ac:picMkLst>
        </pc:picChg>
      </pc:sldChg>
      <pc:sldChg chg="add del ord">
        <pc:chgData name="Khuong Nguyen" userId="51e1f567af7adba1" providerId="LiveId" clId="{F01B609E-5BE0-42DA-8BDA-BF6E9DC97F78}" dt="2019-10-04T14:29:20.444" v="9" actId="2696"/>
        <pc:sldMkLst>
          <pc:docMk/>
          <pc:sldMk cId="2479597632" sldId="10551"/>
        </pc:sldMkLst>
      </pc:sldChg>
      <pc:sldChg chg="add del">
        <pc:chgData name="Khuong Nguyen" userId="51e1f567af7adba1" providerId="LiveId" clId="{F01B609E-5BE0-42DA-8BDA-BF6E9DC97F78}" dt="2019-10-04T14:28:47.386" v="3" actId="2696"/>
        <pc:sldMkLst>
          <pc:docMk/>
          <pc:sldMk cId="2906496282" sldId="10551"/>
        </pc:sldMkLst>
      </pc:sldChg>
      <pc:sldChg chg="addSp delSp modSp add delAnim modAnim">
        <pc:chgData name="Khuong Nguyen" userId="51e1f567af7adba1" providerId="LiveId" clId="{F01B609E-5BE0-42DA-8BDA-BF6E9DC97F78}" dt="2019-10-04T14:33:12.006" v="55" actId="478"/>
        <pc:sldMkLst>
          <pc:docMk/>
          <pc:sldMk cId="2025113979" sldId="10552"/>
        </pc:sldMkLst>
        <pc:spChg chg="mod">
          <ac:chgData name="Khuong Nguyen" userId="51e1f567af7adba1" providerId="LiveId" clId="{F01B609E-5BE0-42DA-8BDA-BF6E9DC97F78}" dt="2019-10-04T14:33:09.851" v="54" actId="207"/>
          <ac:spMkLst>
            <pc:docMk/>
            <pc:sldMk cId="2025113979" sldId="10552"/>
            <ac:spMk id="3" creationId="{D7F13926-2CED-46D8-B8A0-AA531EFDAB01}"/>
          </ac:spMkLst>
        </pc:spChg>
        <pc:spChg chg="add del mod">
          <ac:chgData name="Khuong Nguyen" userId="51e1f567af7adba1" providerId="LiveId" clId="{F01B609E-5BE0-42DA-8BDA-BF6E9DC97F78}" dt="2019-10-04T14:33:12.006" v="55" actId="478"/>
          <ac:spMkLst>
            <pc:docMk/>
            <pc:sldMk cId="2025113979" sldId="10552"/>
            <ac:spMk id="4" creationId="{AA26D50E-6EDE-4752-967B-E1DAB596540E}"/>
          </ac:spMkLst>
        </pc:spChg>
      </pc:sldChg>
      <pc:sldChg chg="addSp modSp add">
        <pc:chgData name="Khuong Nguyen" userId="51e1f567af7adba1" providerId="LiveId" clId="{F01B609E-5BE0-42DA-8BDA-BF6E9DC97F78}" dt="2019-10-04T14:33:50.407" v="59"/>
        <pc:sldMkLst>
          <pc:docMk/>
          <pc:sldMk cId="562447612" sldId="10553"/>
        </pc:sldMkLst>
        <pc:picChg chg="add mod">
          <ac:chgData name="Khuong Nguyen" userId="51e1f567af7adba1" providerId="LiveId" clId="{F01B609E-5BE0-42DA-8BDA-BF6E9DC97F78}" dt="2019-10-04T14:33:50.407" v="59"/>
          <ac:picMkLst>
            <pc:docMk/>
            <pc:sldMk cId="562447612" sldId="10553"/>
            <ac:picMk id="4" creationId="{2D8B2663-647B-4C15-A6A8-27C29010384A}"/>
          </ac:picMkLst>
        </pc:picChg>
      </pc:sldChg>
      <pc:sldChg chg="addSp modSp add ord">
        <pc:chgData name="Khuong Nguyen" userId="51e1f567af7adba1" providerId="LiveId" clId="{F01B609E-5BE0-42DA-8BDA-BF6E9DC97F78}" dt="2019-10-04T14:37:20.613" v="86"/>
        <pc:sldMkLst>
          <pc:docMk/>
          <pc:sldMk cId="3380210889" sldId="10554"/>
        </pc:sldMkLst>
        <pc:picChg chg="add mod">
          <ac:chgData name="Khuong Nguyen" userId="51e1f567af7adba1" providerId="LiveId" clId="{F01B609E-5BE0-42DA-8BDA-BF6E9DC97F78}" dt="2019-10-04T14:34:12.494" v="61"/>
          <ac:picMkLst>
            <pc:docMk/>
            <pc:sldMk cId="3380210889" sldId="10554"/>
            <ac:picMk id="4" creationId="{9903AC32-6117-4192-AE3F-92DF21845758}"/>
          </ac:picMkLst>
        </pc:picChg>
      </pc:sldChg>
      <pc:sldChg chg="addSp delSp modSp add ord modAnim">
        <pc:chgData name="Khuong Nguyen" userId="51e1f567af7adba1" providerId="LiveId" clId="{F01B609E-5BE0-42DA-8BDA-BF6E9DC97F78}" dt="2019-10-04T15:56:24.992" v="333"/>
        <pc:sldMkLst>
          <pc:docMk/>
          <pc:sldMk cId="3932782012" sldId="10555"/>
        </pc:sldMkLst>
        <pc:picChg chg="add del mod">
          <ac:chgData name="Khuong Nguyen" userId="51e1f567af7adba1" providerId="LiveId" clId="{F01B609E-5BE0-42DA-8BDA-BF6E9DC97F78}" dt="2019-10-04T14:34:27.242" v="65"/>
          <ac:picMkLst>
            <pc:docMk/>
            <pc:sldMk cId="3932782012" sldId="10555"/>
            <ac:picMk id="3" creationId="{C2C1D754-B975-422B-B817-A963031319C6}"/>
          </ac:picMkLst>
        </pc:picChg>
        <pc:picChg chg="add mod">
          <ac:chgData name="Khuong Nguyen" userId="51e1f567af7adba1" providerId="LiveId" clId="{F01B609E-5BE0-42DA-8BDA-BF6E9DC97F78}" dt="2019-10-04T14:35:24.461" v="68" actId="1076"/>
          <ac:picMkLst>
            <pc:docMk/>
            <pc:sldMk cId="3932782012" sldId="10555"/>
            <ac:picMk id="4" creationId="{E9CA7156-FAC4-4B06-AA87-6BDDB8118523}"/>
          </ac:picMkLst>
        </pc:picChg>
      </pc:sldChg>
      <pc:sldChg chg="addSp delSp modSp add">
        <pc:chgData name="Khuong Nguyen" userId="51e1f567af7adba1" providerId="LiveId" clId="{F01B609E-5BE0-42DA-8BDA-BF6E9DC97F78}" dt="2019-10-04T14:36:38.428" v="74"/>
        <pc:sldMkLst>
          <pc:docMk/>
          <pc:sldMk cId="516053634" sldId="10556"/>
        </pc:sldMkLst>
        <pc:picChg chg="add mod">
          <ac:chgData name="Khuong Nguyen" userId="51e1f567af7adba1" providerId="LiveId" clId="{F01B609E-5BE0-42DA-8BDA-BF6E9DC97F78}" dt="2019-10-04T14:36:28.094" v="71"/>
          <ac:picMkLst>
            <pc:docMk/>
            <pc:sldMk cId="516053634" sldId="10556"/>
            <ac:picMk id="3" creationId="{CC96DD77-C5DC-4130-8200-5197DEB928B1}"/>
          </ac:picMkLst>
        </pc:picChg>
        <pc:picChg chg="add del mod">
          <ac:chgData name="Khuong Nguyen" userId="51e1f567af7adba1" providerId="LiveId" clId="{F01B609E-5BE0-42DA-8BDA-BF6E9DC97F78}" dt="2019-10-04T14:36:38.428" v="74"/>
          <ac:picMkLst>
            <pc:docMk/>
            <pc:sldMk cId="516053634" sldId="10556"/>
            <ac:picMk id="5" creationId="{B582E117-70B1-4BE4-9332-368FF1276D3E}"/>
          </ac:picMkLst>
        </pc:picChg>
      </pc:sldChg>
      <pc:sldChg chg="addSp modSp add">
        <pc:chgData name="Khuong Nguyen" userId="51e1f567af7adba1" providerId="LiveId" clId="{F01B609E-5BE0-42DA-8BDA-BF6E9DC97F78}" dt="2019-10-04T14:36:39.327" v="75"/>
        <pc:sldMkLst>
          <pc:docMk/>
          <pc:sldMk cId="154437314" sldId="10557"/>
        </pc:sldMkLst>
        <pc:picChg chg="add mod">
          <ac:chgData name="Khuong Nguyen" userId="51e1f567af7adba1" providerId="LiveId" clId="{F01B609E-5BE0-42DA-8BDA-BF6E9DC97F78}" dt="2019-10-04T14:36:39.327" v="75"/>
          <ac:picMkLst>
            <pc:docMk/>
            <pc:sldMk cId="154437314" sldId="10557"/>
            <ac:picMk id="3" creationId="{8FE5777D-2986-41A2-BE52-8CDABB11C24C}"/>
          </ac:picMkLst>
        </pc:picChg>
      </pc:sldChg>
      <pc:sldChg chg="addSp modSp add">
        <pc:chgData name="Khuong Nguyen" userId="51e1f567af7adba1" providerId="LiveId" clId="{F01B609E-5BE0-42DA-8BDA-BF6E9DC97F78}" dt="2019-10-04T14:36:45.329" v="77"/>
        <pc:sldMkLst>
          <pc:docMk/>
          <pc:sldMk cId="3484408420" sldId="10558"/>
        </pc:sldMkLst>
        <pc:picChg chg="add mod">
          <ac:chgData name="Khuong Nguyen" userId="51e1f567af7adba1" providerId="LiveId" clId="{F01B609E-5BE0-42DA-8BDA-BF6E9DC97F78}" dt="2019-10-04T14:36:45.329" v="77"/>
          <ac:picMkLst>
            <pc:docMk/>
            <pc:sldMk cId="3484408420" sldId="10558"/>
            <ac:picMk id="3" creationId="{2EBCBD0F-B250-4545-9786-EA3A900FCE49}"/>
          </ac:picMkLst>
        </pc:picChg>
      </pc:sldChg>
      <pc:sldChg chg="addSp modSp add">
        <pc:chgData name="Khuong Nguyen" userId="51e1f567af7adba1" providerId="LiveId" clId="{F01B609E-5BE0-42DA-8BDA-BF6E9DC97F78}" dt="2019-10-04T14:36:49.050" v="79"/>
        <pc:sldMkLst>
          <pc:docMk/>
          <pc:sldMk cId="3235914792" sldId="10559"/>
        </pc:sldMkLst>
        <pc:picChg chg="add mod">
          <ac:chgData name="Khuong Nguyen" userId="51e1f567af7adba1" providerId="LiveId" clId="{F01B609E-5BE0-42DA-8BDA-BF6E9DC97F78}" dt="2019-10-04T14:36:49.050" v="79"/>
          <ac:picMkLst>
            <pc:docMk/>
            <pc:sldMk cId="3235914792" sldId="10559"/>
            <ac:picMk id="3" creationId="{F873D6A9-9923-4A54-A5AD-ADD97FF5B116}"/>
          </ac:picMkLst>
        </pc:picChg>
      </pc:sldChg>
      <pc:sldChg chg="addSp modSp add">
        <pc:chgData name="Khuong Nguyen" userId="51e1f567af7adba1" providerId="LiveId" clId="{F01B609E-5BE0-42DA-8BDA-BF6E9DC97F78}" dt="2019-10-04T14:36:54.176" v="81"/>
        <pc:sldMkLst>
          <pc:docMk/>
          <pc:sldMk cId="165078629" sldId="10560"/>
        </pc:sldMkLst>
        <pc:picChg chg="add mod">
          <ac:chgData name="Khuong Nguyen" userId="51e1f567af7adba1" providerId="LiveId" clId="{F01B609E-5BE0-42DA-8BDA-BF6E9DC97F78}" dt="2019-10-04T14:36:54.176" v="81"/>
          <ac:picMkLst>
            <pc:docMk/>
            <pc:sldMk cId="165078629" sldId="10560"/>
            <ac:picMk id="3" creationId="{157BE9C4-93A9-4C19-AF02-E4634652221A}"/>
          </ac:picMkLst>
        </pc:picChg>
      </pc:sldChg>
      <pc:sldChg chg="addSp modSp add">
        <pc:chgData name="Khuong Nguyen" userId="51e1f567af7adba1" providerId="LiveId" clId="{F01B609E-5BE0-42DA-8BDA-BF6E9DC97F78}" dt="2019-10-04T14:36:58.195" v="83"/>
        <pc:sldMkLst>
          <pc:docMk/>
          <pc:sldMk cId="3850255009" sldId="10561"/>
        </pc:sldMkLst>
        <pc:picChg chg="add mod">
          <ac:chgData name="Khuong Nguyen" userId="51e1f567af7adba1" providerId="LiveId" clId="{F01B609E-5BE0-42DA-8BDA-BF6E9DC97F78}" dt="2019-10-04T14:36:58.195" v="83"/>
          <ac:picMkLst>
            <pc:docMk/>
            <pc:sldMk cId="3850255009" sldId="10561"/>
            <ac:picMk id="3" creationId="{D5C87D1D-A2CA-4AF2-8E0C-8DE5656A1DA9}"/>
          </ac:picMkLst>
        </pc:picChg>
      </pc:sldChg>
      <pc:sldChg chg="addSp modSp add">
        <pc:chgData name="Khuong Nguyen" userId="51e1f567af7adba1" providerId="LiveId" clId="{F01B609E-5BE0-42DA-8BDA-BF6E9DC97F78}" dt="2019-10-04T14:37:02.664" v="85"/>
        <pc:sldMkLst>
          <pc:docMk/>
          <pc:sldMk cId="2846999653" sldId="10562"/>
        </pc:sldMkLst>
        <pc:picChg chg="add mod">
          <ac:chgData name="Khuong Nguyen" userId="51e1f567af7adba1" providerId="LiveId" clId="{F01B609E-5BE0-42DA-8BDA-BF6E9DC97F78}" dt="2019-10-04T14:37:02.664" v="85"/>
          <ac:picMkLst>
            <pc:docMk/>
            <pc:sldMk cId="2846999653" sldId="10562"/>
            <ac:picMk id="3" creationId="{CE64EF15-65ED-47BA-AD1C-237A0A584B82}"/>
          </ac:picMkLst>
        </pc:picChg>
      </pc:sldChg>
      <pc:sldChg chg="addSp modSp add ord">
        <pc:chgData name="Khuong Nguyen" userId="51e1f567af7adba1" providerId="LiveId" clId="{F01B609E-5BE0-42DA-8BDA-BF6E9DC97F78}" dt="2019-10-04T15:15:30.679" v="191"/>
        <pc:sldMkLst>
          <pc:docMk/>
          <pc:sldMk cId="343590389" sldId="10563"/>
        </pc:sldMkLst>
        <pc:picChg chg="add mod">
          <ac:chgData name="Khuong Nguyen" userId="51e1f567af7adba1" providerId="LiveId" clId="{F01B609E-5BE0-42DA-8BDA-BF6E9DC97F78}" dt="2019-10-04T14:37:34.229" v="89"/>
          <ac:picMkLst>
            <pc:docMk/>
            <pc:sldMk cId="343590389" sldId="10563"/>
            <ac:picMk id="3" creationId="{38AB0668-64F3-4C04-A16C-4C198F356038}"/>
          </ac:picMkLst>
        </pc:picChg>
      </pc:sldChg>
      <pc:sldChg chg="addSp delSp modSp add ord setBg">
        <pc:chgData name="Khuong Nguyen" userId="51e1f567af7adba1" providerId="LiveId" clId="{F01B609E-5BE0-42DA-8BDA-BF6E9DC97F78}" dt="2019-10-04T15:15:30.679" v="191"/>
        <pc:sldMkLst>
          <pc:docMk/>
          <pc:sldMk cId="3766597426" sldId="10564"/>
        </pc:sldMkLst>
        <pc:spChg chg="add del">
          <ac:chgData name="Khuong Nguyen" userId="51e1f567af7adba1" providerId="LiveId" clId="{F01B609E-5BE0-42DA-8BDA-BF6E9DC97F78}" dt="2019-10-04T14:56:21.443" v="166"/>
          <ac:spMkLst>
            <pc:docMk/>
            <pc:sldMk cId="3766597426" sldId="10564"/>
            <ac:spMk id="12" creationId="{46C03EF5-F436-47B9-AF06-770EE477DA7E}"/>
          </ac:spMkLst>
        </pc:spChg>
        <pc:spChg chg="add del mod">
          <ac:chgData name="Khuong Nguyen" userId="51e1f567af7adba1" providerId="LiveId" clId="{F01B609E-5BE0-42DA-8BDA-BF6E9DC97F78}" dt="2019-10-04T14:57:40.901" v="177" actId="478"/>
          <ac:spMkLst>
            <pc:docMk/>
            <pc:sldMk cId="3766597426" sldId="10564"/>
            <ac:spMk id="13" creationId="{6851D8D6-ABD6-4ACE-8EF3-F590F0E16D83}"/>
          </ac:spMkLst>
        </pc:spChg>
        <pc:spChg chg="add mod">
          <ac:chgData name="Khuong Nguyen" userId="51e1f567af7adba1" providerId="LiveId" clId="{F01B609E-5BE0-42DA-8BDA-BF6E9DC97F78}" dt="2019-10-04T15:07:44.133" v="183" actId="14100"/>
          <ac:spMkLst>
            <pc:docMk/>
            <pc:sldMk cId="3766597426" sldId="10564"/>
            <ac:spMk id="14" creationId="{0DB9A2E1-147E-4D41-B349-751CEC9FEA5F}"/>
          </ac:spMkLst>
        </pc:spChg>
        <pc:grpChg chg="add del mod">
          <ac:chgData name="Khuong Nguyen" userId="51e1f567af7adba1" providerId="LiveId" clId="{F01B609E-5BE0-42DA-8BDA-BF6E9DC97F78}" dt="2019-10-04T14:52:44.710" v="132"/>
          <ac:grpSpMkLst>
            <pc:docMk/>
            <pc:sldMk cId="3766597426" sldId="10564"/>
            <ac:grpSpMk id="8" creationId="{16629C78-BFB2-4723-BC47-C9F417084FFD}"/>
          </ac:grpSpMkLst>
        </pc:grpChg>
        <pc:graphicFrameChg chg="add del mod">
          <ac:chgData name="Khuong Nguyen" userId="51e1f567af7adba1" providerId="LiveId" clId="{F01B609E-5BE0-42DA-8BDA-BF6E9DC97F78}" dt="2019-10-04T14:43:08.118" v="100"/>
          <ac:graphicFrameMkLst>
            <pc:docMk/>
            <pc:sldMk cId="3766597426" sldId="10564"/>
            <ac:graphicFrameMk id="3" creationId="{EA027F0E-73FB-4191-866C-032CDFA20A2B}"/>
          </ac:graphicFrameMkLst>
        </pc:graphicFrameChg>
        <pc:graphicFrameChg chg="add del mod">
          <ac:chgData name="Khuong Nguyen" userId="51e1f567af7adba1" providerId="LiveId" clId="{F01B609E-5BE0-42DA-8BDA-BF6E9DC97F78}" dt="2019-10-04T14:49:57.679" v="105" actId="478"/>
          <ac:graphicFrameMkLst>
            <pc:docMk/>
            <pc:sldMk cId="3766597426" sldId="10564"/>
            <ac:graphicFrameMk id="4" creationId="{3B2864D0-D1C6-4D8A-B38A-EF751B9F3F1F}"/>
          </ac:graphicFrameMkLst>
        </pc:graphicFrameChg>
        <pc:picChg chg="add del mod">
          <ac:chgData name="Khuong Nguyen" userId="51e1f567af7adba1" providerId="LiveId" clId="{F01B609E-5BE0-42DA-8BDA-BF6E9DC97F78}" dt="2019-10-04T14:39:00.790" v="94"/>
          <ac:picMkLst>
            <pc:docMk/>
            <pc:sldMk cId="3766597426" sldId="10564"/>
            <ac:picMk id="2" creationId="{9836D487-FE35-4B09-8BEC-586FD3BDDF95}"/>
          </ac:picMkLst>
        </pc:picChg>
        <pc:picChg chg="add mod">
          <ac:chgData name="Khuong Nguyen" userId="51e1f567af7adba1" providerId="LiveId" clId="{F01B609E-5BE0-42DA-8BDA-BF6E9DC97F78}" dt="2019-10-04T14:52:28.778" v="130" actId="164"/>
          <ac:picMkLst>
            <pc:docMk/>
            <pc:sldMk cId="3766597426" sldId="10564"/>
            <ac:picMk id="5" creationId="{4D12BA2A-358F-4DF2-8337-5A4C50E6A30A}"/>
          </ac:picMkLst>
        </pc:picChg>
        <pc:picChg chg="add del mod">
          <ac:chgData name="Khuong Nguyen" userId="51e1f567af7adba1" providerId="LiveId" clId="{F01B609E-5BE0-42DA-8BDA-BF6E9DC97F78}" dt="2019-10-04T14:50:22.448" v="113"/>
          <ac:picMkLst>
            <pc:docMk/>
            <pc:sldMk cId="3766597426" sldId="10564"/>
            <ac:picMk id="6" creationId="{B54FCDA8-871A-401A-96C4-470E3686A6E5}"/>
          </ac:picMkLst>
        </pc:picChg>
        <pc:picChg chg="add mod modCrop">
          <ac:chgData name="Khuong Nguyen" userId="51e1f567af7adba1" providerId="LiveId" clId="{F01B609E-5BE0-42DA-8BDA-BF6E9DC97F78}" dt="2019-10-04T14:52:28.778" v="130" actId="164"/>
          <ac:picMkLst>
            <pc:docMk/>
            <pc:sldMk cId="3766597426" sldId="10564"/>
            <ac:picMk id="7" creationId="{C70C3C1E-6DEF-40CC-A822-D09932F4690D}"/>
          </ac:picMkLst>
        </pc:picChg>
        <pc:picChg chg="add del mod modCrop">
          <ac:chgData name="Khuong Nguyen" userId="51e1f567af7adba1" providerId="LiveId" clId="{F01B609E-5BE0-42DA-8BDA-BF6E9DC97F78}" dt="2019-10-04T14:55:16.124" v="152"/>
          <ac:picMkLst>
            <pc:docMk/>
            <pc:sldMk cId="3766597426" sldId="10564"/>
            <ac:picMk id="9" creationId="{EF1290A7-C442-4709-B8CF-710F0BC7A68C}"/>
          </ac:picMkLst>
        </pc:picChg>
        <pc:picChg chg="add del mod modCrop">
          <ac:chgData name="Khuong Nguyen" userId="51e1f567af7adba1" providerId="LiveId" clId="{F01B609E-5BE0-42DA-8BDA-BF6E9DC97F78}" dt="2019-10-04T14:55:16.124" v="152"/>
          <ac:picMkLst>
            <pc:docMk/>
            <pc:sldMk cId="3766597426" sldId="10564"/>
            <ac:picMk id="10" creationId="{157B9075-2986-4F5D-903A-0047FEA30BBE}"/>
          </ac:picMkLst>
        </pc:picChg>
        <pc:picChg chg="add mod modCrop">
          <ac:chgData name="Khuong Nguyen" userId="51e1f567af7adba1" providerId="LiveId" clId="{F01B609E-5BE0-42DA-8BDA-BF6E9DC97F78}" dt="2019-10-04T15:07:43.632" v="182" actId="1076"/>
          <ac:picMkLst>
            <pc:docMk/>
            <pc:sldMk cId="3766597426" sldId="10564"/>
            <ac:picMk id="11" creationId="{855538C9-B63C-474D-A934-C766B9200BB5}"/>
          </ac:picMkLst>
        </pc:picChg>
      </pc:sldChg>
      <pc:sldChg chg="add del">
        <pc:chgData name="Khuong Nguyen" userId="51e1f567af7adba1" providerId="LiveId" clId="{F01B609E-5BE0-42DA-8BDA-BF6E9DC97F78}" dt="2019-10-04T15:12:58.987" v="185"/>
        <pc:sldMkLst>
          <pc:docMk/>
          <pc:sldMk cId="491593409" sldId="10565"/>
        </pc:sldMkLst>
      </pc:sldChg>
      <pc:sldChg chg="addSp modSp add ord modAnim">
        <pc:chgData name="Khuong Nguyen" userId="51e1f567af7adba1" providerId="LiveId" clId="{F01B609E-5BE0-42DA-8BDA-BF6E9DC97F78}" dt="2019-10-04T16:02:40.677" v="335"/>
        <pc:sldMkLst>
          <pc:docMk/>
          <pc:sldMk cId="1311777165" sldId="10565"/>
        </pc:sldMkLst>
        <pc:picChg chg="add mod">
          <ac:chgData name="Khuong Nguyen" userId="51e1f567af7adba1" providerId="LiveId" clId="{F01B609E-5BE0-42DA-8BDA-BF6E9DC97F78}" dt="2019-10-04T15:13:21.663" v="188" actId="1076"/>
          <ac:picMkLst>
            <pc:docMk/>
            <pc:sldMk cId="1311777165" sldId="10565"/>
            <ac:picMk id="2" creationId="{0CB5E9A9-D391-460D-B33D-AA5BCAC97E19}"/>
          </ac:picMkLst>
        </pc:picChg>
      </pc:sldChg>
      <pc:sldChg chg="add del">
        <pc:chgData name="Khuong Nguyen" userId="51e1f567af7adba1" providerId="LiveId" clId="{F01B609E-5BE0-42DA-8BDA-BF6E9DC97F78}" dt="2019-10-04T15:28:20.777" v="214" actId="2696"/>
        <pc:sldMkLst>
          <pc:docMk/>
          <pc:sldMk cId="195576206" sldId="10566"/>
        </pc:sldMkLst>
      </pc:sldChg>
      <pc:sldChg chg="add del">
        <pc:chgData name="Khuong Nguyen" userId="51e1f567af7adba1" providerId="LiveId" clId="{F01B609E-5BE0-42DA-8BDA-BF6E9DC97F78}" dt="2019-10-04T15:27:44.379" v="213" actId="2696"/>
        <pc:sldMkLst>
          <pc:docMk/>
          <pc:sldMk cId="2295694782" sldId="10567"/>
        </pc:sldMkLst>
      </pc:sldChg>
      <pc:sldChg chg="modSp add del setBg">
        <pc:chgData name="Khuong Nguyen" userId="51e1f567af7adba1" providerId="LiveId" clId="{F01B609E-5BE0-42DA-8BDA-BF6E9DC97F78}" dt="2019-10-04T15:20:16.946" v="208"/>
        <pc:sldMkLst>
          <pc:docMk/>
          <pc:sldMk cId="1179866055" sldId="10568"/>
        </pc:sldMkLst>
        <pc:spChg chg="mod">
          <ac:chgData name="Khuong Nguyen" userId="51e1f567af7adba1" providerId="LiveId" clId="{F01B609E-5BE0-42DA-8BDA-BF6E9DC97F78}" dt="2019-10-04T15:20:16.946" v="208"/>
          <ac:spMkLst>
            <pc:docMk/>
            <pc:sldMk cId="1179866055" sldId="10568"/>
            <ac:spMk id="57" creationId="{2821FD25-AE88-664F-B4C2-A07588BF88E0}"/>
          </ac:spMkLst>
        </pc:spChg>
      </pc:sldChg>
      <pc:sldChg chg="add">
        <pc:chgData name="Khuong Nguyen" userId="51e1f567af7adba1" providerId="LiveId" clId="{F01B609E-5BE0-42DA-8BDA-BF6E9DC97F78}" dt="2019-10-04T15:20:36.202" v="210"/>
        <pc:sldMkLst>
          <pc:docMk/>
          <pc:sldMk cId="1667314392" sldId="10568"/>
        </pc:sldMkLst>
      </pc:sldChg>
      <pc:sldChg chg="addSp modSp add">
        <pc:chgData name="Khuong Nguyen" userId="51e1f567af7adba1" providerId="LiveId" clId="{F01B609E-5BE0-42DA-8BDA-BF6E9DC97F78}" dt="2019-10-04T15:45:05.520" v="288" actId="20577"/>
        <pc:sldMkLst>
          <pc:docMk/>
          <pc:sldMk cId="3400307317" sldId="10569"/>
        </pc:sldMkLst>
        <pc:spChg chg="add mod">
          <ac:chgData name="Khuong Nguyen" userId="51e1f567af7adba1" providerId="LiveId" clId="{F01B609E-5BE0-42DA-8BDA-BF6E9DC97F78}" dt="2019-10-04T15:45:05.520" v="288" actId="20577"/>
          <ac:spMkLst>
            <pc:docMk/>
            <pc:sldMk cId="3400307317" sldId="10569"/>
            <ac:spMk id="2" creationId="{5964B0F0-3458-48AF-B5BD-42AB2CB86BD6}"/>
          </ac:spMkLst>
        </pc:spChg>
      </pc:sldChg>
      <pc:sldChg chg="add del">
        <pc:chgData name="Khuong Nguyen" userId="51e1f567af7adba1" providerId="LiveId" clId="{F01B609E-5BE0-42DA-8BDA-BF6E9DC97F78}" dt="2019-10-04T15:40:37.100" v="229" actId="2696"/>
        <pc:sldMkLst>
          <pc:docMk/>
          <pc:sldMk cId="3435065899" sldId="10569"/>
        </pc:sldMkLst>
      </pc:sldChg>
      <pc:sldChg chg="modSp add del setBg">
        <pc:chgData name="Khuong Nguyen" userId="51e1f567af7adba1" providerId="LiveId" clId="{F01B609E-5BE0-42DA-8BDA-BF6E9DC97F78}" dt="2019-10-04T15:20:16.946" v="208"/>
        <pc:sldMkLst>
          <pc:docMk/>
          <pc:sldMk cId="4198956838" sldId="10569"/>
        </pc:sldMkLst>
        <pc:spChg chg="mod">
          <ac:chgData name="Khuong Nguyen" userId="51e1f567af7adba1" providerId="LiveId" clId="{F01B609E-5BE0-42DA-8BDA-BF6E9DC97F78}" dt="2019-10-04T15:20:16.946" v="208"/>
          <ac:spMkLst>
            <pc:docMk/>
            <pc:sldMk cId="4198956838" sldId="10569"/>
            <ac:spMk id="57" creationId="{2821FD25-AE88-664F-B4C2-A07588BF88E0}"/>
          </ac:spMkLst>
        </pc:spChg>
      </pc:sldChg>
      <pc:sldChg chg="addSp modSp add modAnim">
        <pc:chgData name="Khuong Nguyen" userId="51e1f567af7adba1" providerId="LiveId" clId="{F01B609E-5BE0-42DA-8BDA-BF6E9DC97F78}" dt="2019-10-04T16:13:07.809" v="342" actId="1076"/>
        <pc:sldMkLst>
          <pc:docMk/>
          <pc:sldMk cId="1455817749" sldId="10570"/>
        </pc:sldMkLst>
        <pc:picChg chg="add mod">
          <ac:chgData name="Khuong Nguyen" userId="51e1f567af7adba1" providerId="LiveId" clId="{F01B609E-5BE0-42DA-8BDA-BF6E9DC97F78}" dt="2019-10-04T16:13:07.809" v="342" actId="1076"/>
          <ac:picMkLst>
            <pc:docMk/>
            <pc:sldMk cId="1455817749" sldId="10570"/>
            <ac:picMk id="2" creationId="{54B46A30-2BC2-4D92-8DC1-E3686765B38C}"/>
          </ac:picMkLst>
        </pc:picChg>
      </pc:sldChg>
      <pc:sldChg chg="modSp add del setBg">
        <pc:chgData name="Khuong Nguyen" userId="51e1f567af7adba1" providerId="LiveId" clId="{F01B609E-5BE0-42DA-8BDA-BF6E9DC97F78}" dt="2019-10-04T15:20:16.946" v="208"/>
        <pc:sldMkLst>
          <pc:docMk/>
          <pc:sldMk cId="3385608763" sldId="10570"/>
        </pc:sldMkLst>
        <pc:spChg chg="mod">
          <ac:chgData name="Khuong Nguyen" userId="51e1f567af7adba1" providerId="LiveId" clId="{F01B609E-5BE0-42DA-8BDA-BF6E9DC97F78}" dt="2019-10-04T15:20:16.946" v="208"/>
          <ac:spMkLst>
            <pc:docMk/>
            <pc:sldMk cId="3385608763" sldId="10570"/>
            <ac:spMk id="57" creationId="{2821FD25-AE88-664F-B4C2-A07588BF88E0}"/>
          </ac:spMkLst>
        </pc:spChg>
      </pc:sldChg>
      <pc:sldChg chg="add del">
        <pc:chgData name="Khuong Nguyen" userId="51e1f567af7adba1" providerId="LiveId" clId="{F01B609E-5BE0-42DA-8BDA-BF6E9DC97F78}" dt="2019-10-04T15:47:46.158" v="329" actId="2696"/>
        <pc:sldMkLst>
          <pc:docMk/>
          <pc:sldMk cId="3433157237" sldId="10570"/>
        </pc:sldMkLst>
      </pc:sldChg>
      <pc:sldChg chg="add del">
        <pc:chgData name="Khuong Nguyen" userId="51e1f567af7adba1" providerId="LiveId" clId="{F01B609E-5BE0-42DA-8BDA-BF6E9DC97F78}" dt="2019-10-04T15:47:24.157" v="326" actId="2696"/>
        <pc:sldMkLst>
          <pc:docMk/>
          <pc:sldMk cId="4200026112" sldId="10570"/>
        </pc:sldMkLst>
      </pc:sldChg>
      <pc:sldChg chg="addSp modSp add modTransition setBg modAnim">
        <pc:chgData name="Khuong Nguyen" userId="51e1f567af7adba1" providerId="LiveId" clId="{F01B609E-5BE0-42DA-8BDA-BF6E9DC97F78}" dt="2019-10-04T16:13:38.627" v="350"/>
        <pc:sldMkLst>
          <pc:docMk/>
          <pc:sldMk cId="2301135126" sldId="10571"/>
        </pc:sldMkLst>
        <pc:picChg chg="add mod">
          <ac:chgData name="Khuong Nguyen" userId="51e1f567af7adba1" providerId="LiveId" clId="{F01B609E-5BE0-42DA-8BDA-BF6E9DC97F78}" dt="2019-10-04T16:13:25.586" v="348" actId="1076"/>
          <ac:picMkLst>
            <pc:docMk/>
            <pc:sldMk cId="2301135126" sldId="10571"/>
            <ac:picMk id="2" creationId="{DAAB581B-C42F-4644-B9CD-815DCDD6922A}"/>
          </ac:picMkLst>
        </pc:picChg>
      </pc:sldChg>
      <pc:sldChg chg="addSp modSp add ord setBg">
        <pc:chgData name="Khuong Nguyen" userId="51e1f567af7adba1" providerId="LiveId" clId="{F01B609E-5BE0-42DA-8BDA-BF6E9DC97F78}" dt="2019-10-04T16:21:48.401" v="374" actId="1076"/>
        <pc:sldMkLst>
          <pc:docMk/>
          <pc:sldMk cId="618906497" sldId="10572"/>
        </pc:sldMkLst>
        <pc:picChg chg="add mod modCrop">
          <ac:chgData name="Khuong Nguyen" userId="51e1f567af7adba1" providerId="LiveId" clId="{F01B609E-5BE0-42DA-8BDA-BF6E9DC97F78}" dt="2019-10-04T16:21:48.401" v="374" actId="1076"/>
          <ac:picMkLst>
            <pc:docMk/>
            <pc:sldMk cId="618906497" sldId="10572"/>
            <ac:picMk id="3" creationId="{FAF116DA-7F3C-4C1B-A1F3-996A962348C8}"/>
          </ac:picMkLst>
        </pc:picChg>
      </pc:sldChg>
      <pc:sldChg chg="del">
        <pc:chgData name="Khuong Nguyen" userId="51e1f567af7adba1" providerId="LiveId" clId="{F01B609E-5BE0-42DA-8BDA-BF6E9DC97F78}" dt="2019-10-04T16:18:50.243" v="361"/>
        <pc:sldMkLst>
          <pc:docMk/>
          <pc:sldMk cId="3167311996" sldId="10572"/>
        </pc:sldMkLst>
      </pc:sldChg>
      <pc:sldChg chg="del">
        <pc:chgData name="Khuong Nguyen" userId="51e1f567af7adba1" providerId="LiveId" clId="{F01B609E-5BE0-42DA-8BDA-BF6E9DC97F78}" dt="2019-10-04T16:18:50.243" v="361"/>
        <pc:sldMkLst>
          <pc:docMk/>
          <pc:sldMk cId="3894737568" sldId="10573"/>
        </pc:sldMkLst>
      </pc:sldChg>
      <pc:sldChg chg="addSp modSp add setBg">
        <pc:chgData name="Khuong Nguyen" userId="51e1f567af7adba1" providerId="LiveId" clId="{F01B609E-5BE0-42DA-8BDA-BF6E9DC97F78}" dt="2019-10-04T16:22:05.867" v="375"/>
        <pc:sldMkLst>
          <pc:docMk/>
          <pc:sldMk cId="4226480113" sldId="10573"/>
        </pc:sldMkLst>
        <pc:picChg chg="add mod">
          <ac:chgData name="Khuong Nguyen" userId="51e1f567af7adba1" providerId="LiveId" clId="{F01B609E-5BE0-42DA-8BDA-BF6E9DC97F78}" dt="2019-10-04T16:21:39.326" v="373" actId="1076"/>
          <ac:picMkLst>
            <pc:docMk/>
            <pc:sldMk cId="4226480113" sldId="10573"/>
            <ac:picMk id="3" creationId="{CEEF1309-ABCA-4464-9D45-47799F403803}"/>
          </ac:picMkLst>
        </pc:picChg>
      </pc:sldChg>
      <pc:sldMasterChg chg="delSldLayout">
        <pc:chgData name="Khuong Nguyen" userId="51e1f567af7adba1" providerId="LiveId" clId="{F01B609E-5BE0-42DA-8BDA-BF6E9DC97F78}" dt="2019-10-04T15:20:37.992" v="212" actId="2696"/>
        <pc:sldMasterMkLst>
          <pc:docMk/>
          <pc:sldMasterMk cId="3593001564" sldId="2147483715"/>
        </pc:sldMasterMkLst>
        <pc:sldLayoutChg chg="del">
          <pc:chgData name="Khuong Nguyen" userId="51e1f567af7adba1" providerId="LiveId" clId="{F01B609E-5BE0-42DA-8BDA-BF6E9DC97F78}" dt="2019-10-04T15:20:37.992" v="212" actId="2696"/>
          <pc:sldLayoutMkLst>
            <pc:docMk/>
            <pc:sldMasterMk cId="3593001564" sldId="2147483715"/>
            <pc:sldLayoutMk cId="4264877583" sldId="2147483823"/>
          </pc:sldLayoutMkLst>
        </pc:sldLayoutChg>
      </pc:sldMasterChg>
      <pc:sldMasterChg chg="addSldLayout delSldLayout">
        <pc:chgData name="Khuong Nguyen" userId="51e1f567af7adba1" providerId="LiveId" clId="{F01B609E-5BE0-42DA-8BDA-BF6E9DC97F78}" dt="2019-10-04T16:18:25.110" v="359" actId="2696"/>
        <pc:sldMasterMkLst>
          <pc:docMk/>
          <pc:sldMasterMk cId="2863569684" sldId="2147483760"/>
        </pc:sldMasterMkLst>
        <pc:sldLayoutChg chg="add del">
          <pc:chgData name="Khuong Nguyen" userId="51e1f567af7adba1" providerId="LiveId" clId="{F01B609E-5BE0-42DA-8BDA-BF6E9DC97F78}" dt="2019-10-04T16:18:25.110" v="359" actId="2696"/>
          <pc:sldLayoutMkLst>
            <pc:docMk/>
            <pc:sldMasterMk cId="2863569684" sldId="2147483760"/>
            <pc:sldLayoutMk cId="102303756" sldId="2147483782"/>
          </pc:sldLayoutMkLst>
        </pc:sldLayoutChg>
        <pc:sldLayoutChg chg="del">
          <pc:chgData name="Khuong Nguyen" userId="51e1f567af7adba1" providerId="LiveId" clId="{F01B609E-5BE0-42DA-8BDA-BF6E9DC97F78}" dt="2019-10-04T14:29:08.888" v="5" actId="2696"/>
          <pc:sldLayoutMkLst>
            <pc:docMk/>
            <pc:sldMasterMk cId="2863569684" sldId="2147483760"/>
            <pc:sldLayoutMk cId="1642575529" sldId="2147483816"/>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82.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iOS &amp; Android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Native performance, native APIs, native UI</a:t>
          </a:r>
        </a:p>
        <a:p>
          <a:pPr>
            <a:lnSpc>
              <a:spcPct val="100000"/>
            </a:lnSpc>
          </a:pPr>
          <a:r>
            <a:rPr lang="en-US" sz="1800" baseline="0"/>
            <a:t>Build native mobile apps with Visual Studio</a:t>
          </a:r>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Cross-Platform</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Build cross-platform UI with </a:t>
          </a:r>
          <a:r>
            <a:rPr lang="en-US" sz="1800" baseline="0" err="1"/>
            <a:t>Xamarin.Forms</a:t>
          </a:r>
          <a:endParaRPr lang="en-US" sz="1800" baseline="0"/>
        </a:p>
        <a:p>
          <a:pPr>
            <a:lnSpc>
              <a:spcPct val="100000"/>
            </a:lnSpc>
          </a:pPr>
          <a:r>
            <a:rPr lang="en-US" sz="1800" baseline="0"/>
            <a:t>Access native APIs from shared code with </a:t>
          </a:r>
          <a:r>
            <a:rPr lang="en-US" sz="1800" baseline="0" err="1"/>
            <a:t>Xamarin.Essentials</a:t>
          </a:r>
          <a:endParaRPr lang="en-US" sz="1800" baseline="0"/>
        </a:p>
        <a:p>
          <a:pPr>
            <a:lnSpc>
              <a:spcPct val="100000"/>
            </a:lnSpc>
          </a:pPr>
          <a:r>
            <a:rPr lang="en-US" sz="1800"/>
            <a:t>Share code with .NET Standard</a:t>
          </a:r>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Free &amp; 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Xamarin is part of .NET and open source on GitHub</a:t>
          </a:r>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custScaleX="149967" custScaleY="126915" custLinFactNeighborX="53809" custLinFactNeighborY="434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t"/>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X="-262" custLinFactNeighborY="26851">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Hierarchy"/>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9557">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19" custLinFactNeighborY="7591">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custLinFactNeighborY="-1255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custLinFactNeighborY="-20813">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X="391" custLinFactNeighborY="-14020">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571543" y="1065857"/>
          <a:ext cx="1654721" cy="1400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2371814"/>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iOS &amp; Android with C#</a:t>
          </a:r>
          <a:endParaRPr lang="en-US" sz="2400" kern="1200"/>
        </a:p>
      </dsp:txBody>
      <dsp:txXfrm>
        <a:off x="114755" y="2371814"/>
        <a:ext cx="3380850" cy="488135"/>
      </dsp:txXfrm>
    </dsp:sp>
    <dsp:sp modelId="{9247A9F3-3C44-4118-94A0-90A6015918F1}">
      <dsp:nvSpPr>
        <dsp:cNvPr id="0" name=""/>
        <dsp:cNvSpPr/>
      </dsp:nvSpPr>
      <dsp:spPr>
        <a:xfrm>
          <a:off x="4069" y="2948897"/>
          <a:ext cx="3585702"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Native performance, native APIs, native UI</a:t>
          </a:r>
        </a:p>
        <a:p>
          <a:pPr marL="0" lvl="0" indent="0" algn="ctr" defTabSz="800100">
            <a:lnSpc>
              <a:spcPct val="100000"/>
            </a:lnSpc>
            <a:spcBef>
              <a:spcPct val="0"/>
            </a:spcBef>
            <a:spcAft>
              <a:spcPct val="35000"/>
            </a:spcAft>
            <a:buNone/>
          </a:pPr>
          <a:r>
            <a:rPr lang="en-US" sz="1800" kern="1200" baseline="0"/>
            <a:t>Build native mobile apps with Visual Studio</a:t>
          </a:r>
        </a:p>
      </dsp:txBody>
      <dsp:txXfrm>
        <a:off x="4069" y="2948897"/>
        <a:ext cx="3585702" cy="1185438"/>
      </dsp:txXfrm>
    </dsp:sp>
    <dsp:sp modelId="{AA30765A-80B4-4B96-ADE6-7DC14350B0DC}">
      <dsp:nvSpPr>
        <dsp:cNvPr id="0" name=""/>
        <dsp:cNvSpPr/>
      </dsp:nvSpPr>
      <dsp:spPr>
        <a:xfrm>
          <a:off x="5003587" y="845058"/>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2363313"/>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Cross-Platform</a:t>
          </a:r>
          <a:endParaRPr lang="en-US" sz="2400" kern="1200"/>
        </a:p>
      </dsp:txBody>
      <dsp:txXfrm>
        <a:off x="4149727" y="2363313"/>
        <a:ext cx="3152543" cy="488135"/>
      </dsp:txXfrm>
    </dsp:sp>
    <dsp:sp modelId="{3F1F6005-FCFE-4A2B-BE68-A1F6E1439CDC}">
      <dsp:nvSpPr>
        <dsp:cNvPr id="0" name=""/>
        <dsp:cNvSpPr/>
      </dsp:nvSpPr>
      <dsp:spPr>
        <a:xfrm>
          <a:off x="4139670" y="2893427"/>
          <a:ext cx="3152543"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Build cross-platform UI with </a:t>
          </a:r>
          <a:r>
            <a:rPr lang="en-US" sz="1800" kern="1200" baseline="0" err="1"/>
            <a:t>Xamarin.Forms</a:t>
          </a:r>
          <a:endParaRPr lang="en-US" sz="1800" kern="1200" baseline="0"/>
        </a:p>
        <a:p>
          <a:pPr marL="0" lvl="0" indent="0" algn="ctr" defTabSz="800100">
            <a:lnSpc>
              <a:spcPct val="100000"/>
            </a:lnSpc>
            <a:spcBef>
              <a:spcPct val="0"/>
            </a:spcBef>
            <a:spcAft>
              <a:spcPct val="35000"/>
            </a:spcAft>
            <a:buNone/>
          </a:pPr>
          <a:r>
            <a:rPr lang="en-US" sz="1800" kern="1200" baseline="0"/>
            <a:t>Access native APIs from shared code with </a:t>
          </a:r>
          <a:r>
            <a:rPr lang="en-US" sz="1800" kern="1200" baseline="0" err="1"/>
            <a:t>Xamarin.Essentials</a:t>
          </a:r>
          <a:endParaRPr lang="en-US" sz="1800" kern="1200" baseline="0"/>
        </a:p>
        <a:p>
          <a:pPr marL="0" lvl="0" indent="0" algn="ctr" defTabSz="800100">
            <a:lnSpc>
              <a:spcPct val="100000"/>
            </a:lnSpc>
            <a:spcBef>
              <a:spcPct val="0"/>
            </a:spcBef>
            <a:spcAft>
              <a:spcPct val="35000"/>
            </a:spcAft>
            <a:buNone/>
          </a:pPr>
          <a:r>
            <a:rPr lang="en-US" sz="1800" kern="1200"/>
            <a:t>Share code with .NET Standard</a:t>
          </a:r>
        </a:p>
      </dsp:txBody>
      <dsp:txXfrm>
        <a:off x="4139670" y="2893427"/>
        <a:ext cx="3152543" cy="1185438"/>
      </dsp:txXfrm>
    </dsp:sp>
    <dsp:sp modelId="{887A2411-E56E-4B51-8FD1-B1B16073166D}">
      <dsp:nvSpPr>
        <dsp:cNvPr id="0" name=""/>
        <dsp:cNvSpPr/>
      </dsp:nvSpPr>
      <dsp:spPr>
        <a:xfrm>
          <a:off x="8878542" y="1092022"/>
          <a:ext cx="1103390" cy="110339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2334379"/>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Free &amp; Open Source</a:t>
          </a:r>
          <a:endParaRPr lang="en-US" sz="2000" kern="1200"/>
        </a:p>
      </dsp:txBody>
      <dsp:txXfrm>
        <a:off x="7853965" y="2334379"/>
        <a:ext cx="3152543" cy="488135"/>
      </dsp:txXfrm>
    </dsp:sp>
    <dsp:sp modelId="{7F7F6124-89A7-483E-9F78-684E5A198A9B}">
      <dsp:nvSpPr>
        <dsp:cNvPr id="0" name=""/>
        <dsp:cNvSpPr/>
      </dsp:nvSpPr>
      <dsp:spPr>
        <a:xfrm>
          <a:off x="7866291" y="2882987"/>
          <a:ext cx="3152543" cy="631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Xamarin is part of .NET and open source on GitHub</a:t>
          </a:r>
        </a:p>
      </dsp:txBody>
      <dsp:txXfrm>
        <a:off x="7866291" y="2882987"/>
        <a:ext cx="3152543" cy="63181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dirty="0"/>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Xamarin.Forms you get the native controls on each platform so you app looks and feels native to the platform. However, with Xamarin.Forms and the new Visual API you can bring together your apps with a more similar material design look and feel.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a:sym typeface="Segoe UI"/>
            </a:endParaRPr>
          </a:p>
        </p:txBody>
      </p:sp>
    </p:spTree>
    <p:extLst>
      <p:ext uri="{BB962C8B-B14F-4D97-AF65-F5344CB8AC3E}">
        <p14:creationId xmlns:p14="http://schemas.microsoft.com/office/powerpoint/2010/main" val="2152781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mention that Xamarin is part of Visual Studio! Including the free community edition! So if you already have Visual Studio, you have Xamarin and if you don’t it is free to make and ship apps.</a:t>
            </a:r>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2232038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 You 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124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4444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It is easy to get started with just a single click.</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31838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in is several designers and previewer for Xamarin.Forms for iOS and Android.</a:t>
            </a:r>
          </a:p>
        </p:txBody>
      </p:sp>
      <p:sp>
        <p:nvSpPr>
          <p:cNvPr id="4" name="Slide Number Placeholder 3"/>
          <p:cNvSpPr>
            <a:spLocks noGrp="1"/>
          </p:cNvSpPr>
          <p:nvPr>
            <p:ph type="sldNum" sz="quarter" idx="5"/>
          </p:nvPr>
        </p:nvSpPr>
        <p:spPr/>
        <p:txBody>
          <a:bodyPr/>
          <a:lstStyle/>
          <a:p>
            <a:fld id="{E0AE778D-2A57-4226-B72B-26EA3CA60131}" type="slidenum">
              <a:rPr lang="en-US" smtClean="0"/>
              <a:t>36</a:t>
            </a:fld>
            <a:endParaRPr lang="en-US"/>
          </a:p>
        </p:txBody>
      </p:sp>
    </p:spTree>
    <p:extLst>
      <p:ext uri="{BB962C8B-B14F-4D97-AF65-F5344CB8AC3E}">
        <p14:creationId xmlns:p14="http://schemas.microsoft.com/office/powerpoint/2010/main" val="1027107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your Windows machine you can directly launch the remoted iOS simulator!</a:t>
            </a:r>
          </a:p>
        </p:txBody>
      </p:sp>
      <p:sp>
        <p:nvSpPr>
          <p:cNvPr id="4" name="Slide Number Placeholder 3"/>
          <p:cNvSpPr>
            <a:spLocks noGrp="1"/>
          </p:cNvSpPr>
          <p:nvPr>
            <p:ph type="sldNum" sz="quarter" idx="5"/>
          </p:nvPr>
        </p:nvSpPr>
        <p:spPr/>
        <p:txBody>
          <a:bodyPr/>
          <a:lstStyle/>
          <a:p>
            <a:fld id="{E0AE778D-2A57-4226-B72B-26EA3CA60131}" type="slidenum">
              <a:rPr lang="en-US" smtClean="0"/>
              <a:t>37</a:t>
            </a:fld>
            <a:endParaRPr lang="en-US"/>
          </a:p>
        </p:txBody>
      </p:sp>
    </p:spTree>
    <p:extLst>
      <p:ext uri="{BB962C8B-B14F-4D97-AF65-F5344CB8AC3E}">
        <p14:creationId xmlns:p14="http://schemas.microsoft.com/office/powerpoint/2010/main" val="2667331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Visual Studio enterprise customer you can take advantage of the profiling tools for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38</a:t>
            </a:fld>
            <a:endParaRPr lang="en-US"/>
          </a:p>
        </p:txBody>
      </p:sp>
    </p:spTree>
    <p:extLst>
      <p:ext uri="{BB962C8B-B14F-4D97-AF65-F5344CB8AC3E}">
        <p14:creationId xmlns:p14="http://schemas.microsoft.com/office/powerpoint/2010/main" val="4240451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39</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 not only for C#, but also Xamarin.Forms XAML.</a:t>
            </a:r>
          </a:p>
        </p:txBody>
      </p:sp>
      <p:sp>
        <p:nvSpPr>
          <p:cNvPr id="4" name="Slide Number Placeholder 3"/>
          <p:cNvSpPr>
            <a:spLocks noGrp="1"/>
          </p:cNvSpPr>
          <p:nvPr>
            <p:ph type="sldNum" sz="quarter" idx="5"/>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3555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build anything with .NET.  </a:t>
            </a:r>
          </a:p>
          <a:p>
            <a:endParaRPr lang="en-US" baseline="0" dirty="0"/>
          </a:p>
          <a:p>
            <a:r>
              <a:rPr lang="en-US" baseline="0" dirty="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Xamarin apps are built inside of Visual Studio you can take advantage of other services such as Live Share to do collaborative coding.</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340036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Xamarin continues to enable more developer productivity features like XAML Hot Reload and Hot Restart which will significantly speed up your mobile development.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you grab the latest versions of Visual Studio 2019 and Visual Studio 2019 for Mac, you’ll be able to try out these previews. </a:t>
            </a:r>
          </a:p>
        </p:txBody>
      </p:sp>
      <p:sp>
        <p:nvSpPr>
          <p:cNvPr id="4" name="Slide Number Placeholder 3"/>
          <p:cNvSpPr>
            <a:spLocks noGrp="1"/>
          </p:cNvSpPr>
          <p:nvPr>
            <p:ph type="sldNum" sz="quarter" idx="5"/>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2191223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fld id="{E0AE778D-2A57-4226-B72B-26EA3CA60131}" type="slidenum">
              <a:rPr lang="en-US" smtClean="0"/>
              <a:t>45</a:t>
            </a:fld>
            <a:endParaRPr lang="en-US"/>
          </a:p>
        </p:txBody>
      </p:sp>
    </p:spTree>
    <p:extLst>
      <p:ext uri="{BB962C8B-B14F-4D97-AF65-F5344CB8AC3E}">
        <p14:creationId xmlns:p14="http://schemas.microsoft.com/office/powerpoint/2010/main" val="4079877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10/4/2019 10:55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a cloud mobile app may look like.</a:t>
            </a:r>
          </a:p>
          <a:p>
            <a:endParaRPr lang="en-US" dirty="0"/>
          </a:p>
          <a:p>
            <a:r>
              <a:rPr lang="en-US" dirty="0"/>
              <a:t>You have your app, with identity providers with Azure AD B2C, and app service talking to SQLite and a sync later using App Service. You can export all of your data into App Insights and continuously monitor and ship with Azure DevOps and App Center.</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47</a:t>
            </a:fld>
            <a:endParaRPr lang="en-US"/>
          </a:p>
        </p:txBody>
      </p:sp>
    </p:spTree>
    <p:extLst>
      <p:ext uri="{BB962C8B-B14F-4D97-AF65-F5344CB8AC3E}">
        <p14:creationId xmlns:p14="http://schemas.microsoft.com/office/powerpoint/2010/main" val="2440635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Azure DevOps not only works great with Xamarin apps, but all apps! Giving you a full end to end develop lifecycle.</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4604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pick and choose what you want to use and even integrate other clouds or on premise servers.</a:t>
            </a:r>
          </a:p>
        </p:txBody>
      </p:sp>
      <p:sp>
        <p:nvSpPr>
          <p:cNvPr id="4" name="Slide Number Placeholder 3"/>
          <p:cNvSpPr>
            <a:spLocks noGrp="1"/>
          </p:cNvSpPr>
          <p:nvPr>
            <p:ph type="sldNum" sz="quarter"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176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tons of FREE in Azure DevOps to start today.</a:t>
            </a:r>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456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51</a:t>
            </a:fld>
            <a:endParaRPr lang="en-US"/>
          </a:p>
        </p:txBody>
      </p:sp>
    </p:spTree>
    <p:extLst>
      <p:ext uri="{BB962C8B-B14F-4D97-AF65-F5344CB8AC3E}">
        <p14:creationId xmlns:p14="http://schemas.microsoft.com/office/powerpoint/2010/main" val="1299128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10/4/2019 10:55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75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10/4/2019 10:55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10/4/2019 10:55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193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62</a:t>
            </a:fld>
            <a:endParaRPr lang="en-US" dirty="0"/>
          </a:p>
        </p:txBody>
      </p:sp>
    </p:spTree>
    <p:extLst>
      <p:ext uri="{BB962C8B-B14F-4D97-AF65-F5344CB8AC3E}">
        <p14:creationId xmlns:p14="http://schemas.microsoft.com/office/powerpoint/2010/main" val="2307187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63</a:t>
            </a:fld>
            <a:endParaRPr lang="en-US"/>
          </a:p>
        </p:txBody>
      </p:sp>
    </p:spTree>
    <p:extLst>
      <p:ext uri="{BB962C8B-B14F-4D97-AF65-F5344CB8AC3E}">
        <p14:creationId xmlns:p14="http://schemas.microsoft.com/office/powerpoint/2010/main" val="711923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915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10/4/2019 10:55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9704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10/4/2019 10:55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6071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is Xamarin.Essentials.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10/4/2019 10:55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9288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812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923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926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3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37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988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23969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4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1482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19240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3906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798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324832"/>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448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26084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3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330585496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2875877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25000"/>
                    </a:schemeClr>
                  </a:solidFill>
                </a:rPr>
                <a:t>.NET</a:t>
              </a:r>
            </a:p>
          </p:txBody>
        </p:sp>
      </p:grpSp>
    </p:spTree>
    <p:extLst>
      <p:ext uri="{BB962C8B-B14F-4D97-AF65-F5344CB8AC3E}">
        <p14:creationId xmlns:p14="http://schemas.microsoft.com/office/powerpoint/2010/main" val="2855249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1195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209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8588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079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6378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195534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2075613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417515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9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34671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13248440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01861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72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3175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9984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7460206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146644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6846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428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37422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222567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203158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8515350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0900132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3695371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3551495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95114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8421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2753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774314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78385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9101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12557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6701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2348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5763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3663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04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161064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79594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06213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4143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52949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62824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22792410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41303244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1061665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604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57760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4313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8633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05744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90221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27609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607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178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37673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7138272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8"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66319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9"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9"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3"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7422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9"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11748091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9"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28596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1461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2425213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277776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817035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42736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76534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71136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539686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78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263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3859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91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166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82848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191204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42" Type="http://schemas.openxmlformats.org/officeDocument/2006/relationships/slideLayout" Target="../slideLayouts/slideLayout62.xml"/><Relationship Id="rId47" Type="http://schemas.openxmlformats.org/officeDocument/2006/relationships/slideLayout" Target="../slideLayouts/slideLayout67.xml"/><Relationship Id="rId50" Type="http://schemas.openxmlformats.org/officeDocument/2006/relationships/slideLayout" Target="../slideLayouts/slideLayout70.xml"/><Relationship Id="rId55" Type="http://schemas.openxmlformats.org/officeDocument/2006/relationships/slideLayout" Target="../slideLayouts/slideLayout75.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46" Type="http://schemas.openxmlformats.org/officeDocument/2006/relationships/slideLayout" Target="../slideLayouts/slideLayout66.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41" Type="http://schemas.openxmlformats.org/officeDocument/2006/relationships/slideLayout" Target="../slideLayouts/slideLayout61.xml"/><Relationship Id="rId54" Type="http://schemas.openxmlformats.org/officeDocument/2006/relationships/slideLayout" Target="../slideLayouts/slideLayout74.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slideLayout" Target="../slideLayouts/slideLayout60.xml"/><Relationship Id="rId45" Type="http://schemas.openxmlformats.org/officeDocument/2006/relationships/slideLayout" Target="../slideLayouts/slideLayout65.xml"/><Relationship Id="rId53" Type="http://schemas.openxmlformats.org/officeDocument/2006/relationships/slideLayout" Target="../slideLayouts/slideLayout7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49" Type="http://schemas.openxmlformats.org/officeDocument/2006/relationships/slideLayout" Target="../slideLayouts/slideLayout69.xml"/><Relationship Id="rId57"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52" Type="http://schemas.openxmlformats.org/officeDocument/2006/relationships/slideLayout" Target="../slideLayouts/slideLayout7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48" Type="http://schemas.openxmlformats.org/officeDocument/2006/relationships/slideLayout" Target="../slideLayouts/slideLayout68.xml"/><Relationship Id="rId56" Type="http://schemas.openxmlformats.org/officeDocument/2006/relationships/slideLayout" Target="../slideLayouts/slideLayout76.xml"/><Relationship Id="rId8" Type="http://schemas.openxmlformats.org/officeDocument/2006/relationships/slideLayout" Target="../slideLayouts/slideLayout28.xml"/><Relationship Id="rId51" Type="http://schemas.openxmlformats.org/officeDocument/2006/relationships/slideLayout" Target="../slideLayouts/slideLayout71.xml"/><Relationship Id="rId3"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5" Type="http://schemas.openxmlformats.org/officeDocument/2006/relationships/image" Target="../media/image17.e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theme" Target="../theme/theme4.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image" Target="../media/image18.emf"/><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14" r:id="rId10"/>
    <p:sldLayoutId id="2147483752" r:id="rId11"/>
    <p:sldLayoutId id="2147483753" r:id="rId12"/>
    <p:sldLayoutId id="2147483728" r:id="rId13"/>
    <p:sldLayoutId id="2147483726" r:id="rId14"/>
    <p:sldLayoutId id="2147483754" r:id="rId15"/>
    <p:sldLayoutId id="2147483757" r:id="rId16"/>
    <p:sldLayoutId id="2147483758" r:id="rId17"/>
    <p:sldLayoutId id="2147483858" r:id="rId18"/>
    <p:sldLayoutId id="2147483859" r:id="rId19"/>
    <p:sldLayoutId id="214748386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356968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 id="2147483812" r:id="rId51"/>
    <p:sldLayoutId id="2147483813" r:id="rId52"/>
    <p:sldLayoutId id="2147483814" r:id="rId53"/>
    <p:sldLayoutId id="2147483815" r:id="rId54"/>
    <p:sldLayoutId id="2147483817" r:id="rId55"/>
    <p:sldLayoutId id="2147483818" r:id="rId5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5487116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410397"/>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30929056"/>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86.emf"/><Relationship Id="rId4" Type="http://schemas.openxmlformats.org/officeDocument/2006/relationships/image" Target="../media/image85.emf"/></Relationships>
</file>

<file path=ppt/slides/_rels/slide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8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1.png"/></Relationships>
</file>

<file path=ppt/slides/_rels/slide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128.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29.png"/><Relationship Id="rId4" Type="http://schemas.openxmlformats.org/officeDocument/2006/relationships/image" Target="../media/image125.png"/></Relationships>
</file>

<file path=ppt/slides/_rels/slide3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38.png"/><Relationship Id="rId4" Type="http://schemas.openxmlformats.org/officeDocument/2006/relationships/image" Target="../media/image1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4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9.png"/><Relationship Id="rId5" Type="http://schemas.openxmlformats.org/officeDocument/2006/relationships/image" Target="../media/image136.png"/><Relationship Id="rId4"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144.png"/></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46.png"/></Relationships>
</file>

<file path=ppt/slides/_rels/slide4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5.xml"/></Relationships>
</file>

<file path=ppt/slides/_rels/slide49.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18" Type="http://schemas.openxmlformats.org/officeDocument/2006/relationships/image" Target="../media/image174.png"/><Relationship Id="rId3" Type="http://schemas.openxmlformats.org/officeDocument/2006/relationships/image" Target="../media/image159.png"/><Relationship Id="rId21" Type="http://schemas.openxmlformats.org/officeDocument/2006/relationships/image" Target="../media/image177.emf"/><Relationship Id="rId7" Type="http://schemas.openxmlformats.org/officeDocument/2006/relationships/image" Target="../media/image163.png"/><Relationship Id="rId12" Type="http://schemas.openxmlformats.org/officeDocument/2006/relationships/image" Target="../media/image168.png"/><Relationship Id="rId17" Type="http://schemas.openxmlformats.org/officeDocument/2006/relationships/image" Target="../media/image173.png"/><Relationship Id="rId2" Type="http://schemas.openxmlformats.org/officeDocument/2006/relationships/notesSlide" Target="../notesSlides/notesSlide26.xml"/><Relationship Id="rId16" Type="http://schemas.openxmlformats.org/officeDocument/2006/relationships/image" Target="../media/image172.png"/><Relationship Id="rId20" Type="http://schemas.openxmlformats.org/officeDocument/2006/relationships/image" Target="../media/image176.svg"/><Relationship Id="rId1" Type="http://schemas.openxmlformats.org/officeDocument/2006/relationships/slideLayout" Target="../slideLayouts/slideLayout25.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71.png"/><Relationship Id="rId23" Type="http://schemas.openxmlformats.org/officeDocument/2006/relationships/image" Target="../media/image179.png"/><Relationship Id="rId10" Type="http://schemas.openxmlformats.org/officeDocument/2006/relationships/image" Target="../media/image166.png"/><Relationship Id="rId19" Type="http://schemas.openxmlformats.org/officeDocument/2006/relationships/image" Target="../media/image175.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 Id="rId22" Type="http://schemas.openxmlformats.org/officeDocument/2006/relationships/image" Target="../media/image178.png"/></Relationships>
</file>

<file path=ppt/slides/_rels/slide5.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14.png"/><Relationship Id="rId3" Type="http://schemas.openxmlformats.org/officeDocument/2006/relationships/image" Target="../media/image40.tiff"/><Relationship Id="rId21" Type="http://schemas.openxmlformats.org/officeDocument/2006/relationships/image" Target="../media/image58.png"/><Relationship Id="rId34" Type="http://schemas.openxmlformats.org/officeDocument/2006/relationships/image" Target="../media/image71.jpg"/><Relationship Id="rId7" Type="http://schemas.openxmlformats.org/officeDocument/2006/relationships/image" Target="../media/image44.tiff"/><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jpg"/><Relationship Id="rId38" Type="http://schemas.openxmlformats.org/officeDocument/2006/relationships/image" Target="../media/image75.jpg"/><Relationship Id="rId2" Type="http://schemas.openxmlformats.org/officeDocument/2006/relationships/notesSlide" Target="../notesSlides/notesSlide3.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17.xml"/><Relationship Id="rId6" Type="http://schemas.openxmlformats.org/officeDocument/2006/relationships/image" Target="../media/image43.tiff"/><Relationship Id="rId11" Type="http://schemas.openxmlformats.org/officeDocument/2006/relationships/image" Target="../media/image48.tiff"/><Relationship Id="rId24" Type="http://schemas.openxmlformats.org/officeDocument/2006/relationships/image" Target="../media/image61.png"/><Relationship Id="rId32" Type="http://schemas.openxmlformats.org/officeDocument/2006/relationships/image" Target="../media/image69.jpg"/><Relationship Id="rId37" Type="http://schemas.openxmlformats.org/officeDocument/2006/relationships/image" Target="../media/image74.jpg"/><Relationship Id="rId5" Type="http://schemas.openxmlformats.org/officeDocument/2006/relationships/image" Target="../media/image42.png"/><Relationship Id="rId15" Type="http://schemas.openxmlformats.org/officeDocument/2006/relationships/image" Target="../media/image52.tiff"/><Relationship Id="rId23" Type="http://schemas.openxmlformats.org/officeDocument/2006/relationships/image" Target="../media/image60.emf"/><Relationship Id="rId28" Type="http://schemas.openxmlformats.org/officeDocument/2006/relationships/image" Target="../media/image65.tiff"/><Relationship Id="rId36" Type="http://schemas.openxmlformats.org/officeDocument/2006/relationships/image" Target="../media/image73.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jpg"/><Relationship Id="rId4" Type="http://schemas.openxmlformats.org/officeDocument/2006/relationships/image" Target="../media/image41.png"/><Relationship Id="rId9" Type="http://schemas.openxmlformats.org/officeDocument/2006/relationships/image" Target="../media/image46.tiff"/><Relationship Id="rId14" Type="http://schemas.openxmlformats.org/officeDocument/2006/relationships/image" Target="../media/image51.emf"/><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jpg"/></Relationships>
</file>

<file path=ppt/slides/_rels/slide50.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5.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164.png"/><Relationship Id="rId5" Type="http://schemas.openxmlformats.org/officeDocument/2006/relationships/image" Target="../media/image159.png"/><Relationship Id="rId4" Type="http://schemas.openxmlformats.org/officeDocument/2006/relationships/image" Target="../media/image163.png"/></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9.png"/><Relationship Id="rId18" Type="http://schemas.openxmlformats.org/officeDocument/2006/relationships/image" Target="../media/image194.png"/><Relationship Id="rId26" Type="http://schemas.openxmlformats.org/officeDocument/2006/relationships/image" Target="../media/image202.jpg"/><Relationship Id="rId3" Type="http://schemas.openxmlformats.org/officeDocument/2006/relationships/image" Target="../media/image180.png"/><Relationship Id="rId21" Type="http://schemas.openxmlformats.org/officeDocument/2006/relationships/image" Target="../media/image197.png"/><Relationship Id="rId34" Type="http://schemas.openxmlformats.org/officeDocument/2006/relationships/image" Target="../media/image210.png"/><Relationship Id="rId7" Type="http://schemas.openxmlformats.org/officeDocument/2006/relationships/image" Target="../media/image184.png"/><Relationship Id="rId12" Type="http://schemas.openxmlformats.org/officeDocument/2006/relationships/image" Target="../media/image188.jpg"/><Relationship Id="rId17" Type="http://schemas.openxmlformats.org/officeDocument/2006/relationships/image" Target="../media/image193.jpg"/><Relationship Id="rId25" Type="http://schemas.openxmlformats.org/officeDocument/2006/relationships/image" Target="../media/image201.png"/><Relationship Id="rId33" Type="http://schemas.openxmlformats.org/officeDocument/2006/relationships/image" Target="../media/image209.png"/><Relationship Id="rId2" Type="http://schemas.openxmlformats.org/officeDocument/2006/relationships/notesSlide" Target="../notesSlides/notesSlide28.xml"/><Relationship Id="rId16" Type="http://schemas.openxmlformats.org/officeDocument/2006/relationships/image" Target="../media/image192.png"/><Relationship Id="rId20" Type="http://schemas.openxmlformats.org/officeDocument/2006/relationships/image" Target="../media/image196.png"/><Relationship Id="rId29" Type="http://schemas.openxmlformats.org/officeDocument/2006/relationships/image" Target="../media/image205.png"/><Relationship Id="rId1" Type="http://schemas.openxmlformats.org/officeDocument/2006/relationships/slideLayout" Target="../slideLayouts/slideLayout97.xml"/><Relationship Id="rId6" Type="http://schemas.openxmlformats.org/officeDocument/2006/relationships/image" Target="../media/image183.png"/><Relationship Id="rId11" Type="http://schemas.openxmlformats.org/officeDocument/2006/relationships/image" Target="../media/image187.png"/><Relationship Id="rId24" Type="http://schemas.openxmlformats.org/officeDocument/2006/relationships/image" Target="../media/image200.png"/><Relationship Id="rId32" Type="http://schemas.openxmlformats.org/officeDocument/2006/relationships/image" Target="../media/image208.jpg"/><Relationship Id="rId5" Type="http://schemas.openxmlformats.org/officeDocument/2006/relationships/image" Target="../media/image182.png"/><Relationship Id="rId15" Type="http://schemas.openxmlformats.org/officeDocument/2006/relationships/image" Target="../media/image191.jpg"/><Relationship Id="rId23" Type="http://schemas.openxmlformats.org/officeDocument/2006/relationships/image" Target="../media/image199.png"/><Relationship Id="rId28" Type="http://schemas.openxmlformats.org/officeDocument/2006/relationships/image" Target="../media/image204.png"/><Relationship Id="rId10" Type="http://schemas.openxmlformats.org/officeDocument/2006/relationships/image" Target="../media/image186.png"/><Relationship Id="rId19" Type="http://schemas.openxmlformats.org/officeDocument/2006/relationships/image" Target="../media/image195.png"/><Relationship Id="rId31" Type="http://schemas.openxmlformats.org/officeDocument/2006/relationships/image" Target="../media/image207.jpg"/><Relationship Id="rId4" Type="http://schemas.openxmlformats.org/officeDocument/2006/relationships/image" Target="../media/image181.png"/><Relationship Id="rId9" Type="http://schemas.openxmlformats.org/officeDocument/2006/relationships/image" Target="../media/image185.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jpg"/><Relationship Id="rId30" Type="http://schemas.openxmlformats.org/officeDocument/2006/relationships/image" Target="../media/image206.png"/></Relationships>
</file>

<file path=ppt/slides/_rels/slide52.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png"/><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79.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5" Type="http://schemas.openxmlformats.org/officeDocument/2006/relationships/image" Target="../media/image22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222.png"/></Relationships>
</file>

<file path=ppt/slides/_rels/slide53.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12.png"/><Relationship Id="rId3" Type="http://schemas.openxmlformats.org/officeDocument/2006/relationships/image" Target="../media/image211.png"/><Relationship Id="rId7" Type="http://schemas.openxmlformats.org/officeDocument/2006/relationships/image" Target="../media/image217.png"/><Relationship Id="rId12" Type="http://schemas.openxmlformats.org/officeDocument/2006/relationships/image" Target="../media/image223.png"/><Relationship Id="rId2" Type="http://schemas.openxmlformats.org/officeDocument/2006/relationships/notesSlide" Target="../notesSlides/notesSlide30.xml"/><Relationship Id="rId1" Type="http://schemas.openxmlformats.org/officeDocument/2006/relationships/slideLayout" Target="../slideLayouts/slideLayout79.xml"/><Relationship Id="rId6" Type="http://schemas.openxmlformats.org/officeDocument/2006/relationships/image" Target="../media/image215.png"/><Relationship Id="rId11" Type="http://schemas.openxmlformats.org/officeDocument/2006/relationships/image" Target="../media/image222.png"/><Relationship Id="rId5" Type="http://schemas.openxmlformats.org/officeDocument/2006/relationships/image" Target="../media/image214.png"/><Relationship Id="rId15" Type="http://schemas.openxmlformats.org/officeDocument/2006/relationships/image" Target="../media/image218.png"/><Relationship Id="rId10" Type="http://schemas.openxmlformats.org/officeDocument/2006/relationships/image" Target="../media/image221.png"/><Relationship Id="rId4" Type="http://schemas.openxmlformats.org/officeDocument/2006/relationships/image" Target="../media/image213.png"/><Relationship Id="rId9" Type="http://schemas.openxmlformats.org/officeDocument/2006/relationships/image" Target="../media/image220.png"/><Relationship Id="rId14" Type="http://schemas.openxmlformats.org/officeDocument/2006/relationships/image" Target="../media/image216.png"/></Relationships>
</file>

<file path=ppt/slides/_rels/slide5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6.png"/><Relationship Id="rId1" Type="http://schemas.openxmlformats.org/officeDocument/2006/relationships/slideLayout" Target="../slideLayouts/slideLayout77.xml"/><Relationship Id="rId6" Type="http://schemas.openxmlformats.org/officeDocument/2006/relationships/image" Target="../media/image229.emf"/><Relationship Id="rId5" Type="http://schemas.openxmlformats.org/officeDocument/2006/relationships/image" Target="../media/image228.png"/><Relationship Id="rId4" Type="http://schemas.openxmlformats.org/officeDocument/2006/relationships/image" Target="../media/image227.png"/></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6.png"/><Relationship Id="rId1" Type="http://schemas.openxmlformats.org/officeDocument/2006/relationships/slideLayout" Target="../slideLayouts/slideLayout77.xml"/><Relationship Id="rId5" Type="http://schemas.openxmlformats.org/officeDocument/2006/relationships/image" Target="../media/image227.png"/><Relationship Id="rId4" Type="http://schemas.openxmlformats.org/officeDocument/2006/relationships/image" Target="../media/image230.png"/></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6.png"/><Relationship Id="rId1" Type="http://schemas.openxmlformats.org/officeDocument/2006/relationships/slideLayout" Target="../slideLayouts/slideLayout77.xml"/><Relationship Id="rId5" Type="http://schemas.openxmlformats.org/officeDocument/2006/relationships/image" Target="../media/image227.png"/><Relationship Id="rId4" Type="http://schemas.openxmlformats.org/officeDocument/2006/relationships/image" Target="../media/image231.png"/></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6.png"/><Relationship Id="rId1" Type="http://schemas.openxmlformats.org/officeDocument/2006/relationships/slideLayout" Target="../slideLayouts/slideLayout77.xml"/><Relationship Id="rId4" Type="http://schemas.openxmlformats.org/officeDocument/2006/relationships/image" Target="../media/image2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33.png"/></Relationships>
</file>

<file path=ppt/slides/_rels/slide6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4.svg"/></Relationships>
</file>

<file path=ppt/slides/_rels/slide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emf"/></Relationships>
</file>

<file path=ppt/slides/_rels/slide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tiff"/><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05874" y="11221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11356" y="15589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826581" y="25124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076201" y="13937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16717" y="35688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07460" y="30255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849223" y="11897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22418" y="44111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197667" y="36699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13550" y="19529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19622" y="40678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126345" y="52422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432317" y="47617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487996" y="34106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4976691" y="53592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187312" y="53093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180385" y="20220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046228" y="23620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935272" y="28218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828360" y="44948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01944" y="11221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780972" y="48025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09574" y="54363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
        <p:nvSpPr>
          <p:cNvPr id="44" name="Title 1">
            <a:extLst>
              <a:ext uri="{FF2B5EF4-FFF2-40B4-BE49-F238E27FC236}">
                <a16:creationId xmlns:a16="http://schemas.microsoft.com/office/drawing/2014/main" id="{3D685051-A3AF-43B9-AFA3-CCBB94E56A74}"/>
              </a:ext>
            </a:extLst>
          </p:cNvPr>
          <p:cNvSpPr txBox="1">
            <a:spLocks/>
          </p:cNvSpPr>
          <p:nvPr/>
        </p:nvSpPr>
        <p:spPr>
          <a:xfrm>
            <a:off x="3798683" y="257302"/>
            <a:ext cx="5283174"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err="1">
                <a:solidFill>
                  <a:schemeClr val="bg1"/>
                </a:solidFill>
              </a:rPr>
              <a:t>Xamarin.Essentials</a:t>
            </a:r>
            <a:endParaRPr lang="en-US" dirty="0"/>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5B0E81-B313-46C3-9E79-9C4DC810F359}"/>
              </a:ext>
            </a:extLst>
          </p:cNvPr>
          <p:cNvSpPr>
            <a:spLocks noGrp="1"/>
          </p:cNvSpPr>
          <p:nvPr>
            <p:ph type="title"/>
          </p:nvPr>
        </p:nvSpPr>
        <p:spPr>
          <a:xfrm>
            <a:off x="568047" y="2084172"/>
            <a:ext cx="11354714" cy="1162178"/>
          </a:xfrm>
        </p:spPr>
        <p:txBody>
          <a:bodyPr/>
          <a:lstStyle/>
          <a:p>
            <a:r>
              <a:rPr lang="en-US" dirty="0"/>
              <a:t>Development Productivity</a:t>
            </a:r>
          </a:p>
        </p:txBody>
      </p:sp>
    </p:spTree>
    <p:extLst>
      <p:ext uri="{BB962C8B-B14F-4D97-AF65-F5344CB8AC3E}">
        <p14:creationId xmlns:p14="http://schemas.microsoft.com/office/powerpoint/2010/main" val="32841437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os13 icon">
            <a:extLst>
              <a:ext uri="{FF2B5EF4-FFF2-40B4-BE49-F238E27FC236}">
                <a16:creationId xmlns:a16="http://schemas.microsoft.com/office/drawing/2014/main" id="{42D6E2F0-6621-4126-9A8C-B2F75DF7A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880972"/>
            <a:ext cx="2733675" cy="2733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ndroid Q icon">
            <a:extLst>
              <a:ext uri="{FF2B5EF4-FFF2-40B4-BE49-F238E27FC236}">
                <a16:creationId xmlns:a16="http://schemas.microsoft.com/office/drawing/2014/main" id="{F27AA027-7F9E-4EF9-91BC-484DE9A3B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572" y="1880972"/>
            <a:ext cx="2733675"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0017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0FA2E7-8391-4D2F-A174-D474FB2E9796}"/>
              </a:ext>
            </a:extLst>
          </p:cNvPr>
          <p:cNvPicPr>
            <a:picLocks noChangeAspect="1"/>
          </p:cNvPicPr>
          <p:nvPr/>
        </p:nvPicPr>
        <p:blipFill>
          <a:blip r:embed="rId2"/>
          <a:stretch>
            <a:fillRect/>
          </a:stretch>
        </p:blipFill>
        <p:spPr>
          <a:xfrm>
            <a:off x="761255" y="539322"/>
            <a:ext cx="10669489" cy="6134956"/>
          </a:xfrm>
          <a:prstGeom prst="rect">
            <a:avLst/>
          </a:prstGeom>
        </p:spPr>
      </p:pic>
      <p:pic>
        <p:nvPicPr>
          <p:cNvPr id="2050" name="Picture 2" descr="Image result for android app bundle">
            <a:extLst>
              <a:ext uri="{FF2B5EF4-FFF2-40B4-BE49-F238E27FC236}">
                <a16:creationId xmlns:a16="http://schemas.microsoft.com/office/drawing/2014/main" id="{4ED1CA98-34DD-4F20-9C09-B8A5EAB8D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361522"/>
            <a:ext cx="5490949" cy="75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153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0204"/>
        </a:solidFill>
        <a:effectLst/>
      </p:bgPr>
    </p:bg>
    <p:spTree>
      <p:nvGrpSpPr>
        <p:cNvPr id="1" name=""/>
        <p:cNvGrpSpPr/>
        <p:nvPr/>
      </p:nvGrpSpPr>
      <p:grpSpPr>
        <a:xfrm>
          <a:off x="0" y="0"/>
          <a:ext cx="0" cy="0"/>
          <a:chOff x="0" y="0"/>
          <a:chExt cx="0" cy="0"/>
        </a:xfrm>
      </p:grpSpPr>
      <p:pic>
        <p:nvPicPr>
          <p:cNvPr id="3074" name="Picture 2" descr="Faster Startup Times With Startup Tracing On Android">
            <a:extLst>
              <a:ext uri="{FF2B5EF4-FFF2-40B4-BE49-F238E27FC236}">
                <a16:creationId xmlns:a16="http://schemas.microsoft.com/office/drawing/2014/main" id="{242FDC1F-F610-49FA-8A10-476356327A6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12280" y="1735138"/>
            <a:ext cx="7767439" cy="436086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02256F9-59B4-4F84-B405-AC0FC3310DA7}"/>
              </a:ext>
            </a:extLst>
          </p:cNvPr>
          <p:cNvSpPr txBox="1">
            <a:spLocks/>
          </p:cNvSpPr>
          <p:nvPr/>
        </p:nvSpPr>
        <p:spPr>
          <a:xfrm>
            <a:off x="522082" y="312167"/>
            <a:ext cx="7085217"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solidFill>
                  <a:schemeClr val="tx1"/>
                </a:solidFill>
              </a:rPr>
              <a:t>Startup Tracing On Android</a:t>
            </a:r>
          </a:p>
        </p:txBody>
      </p:sp>
    </p:spTree>
    <p:extLst>
      <p:ext uri="{BB962C8B-B14F-4D97-AF65-F5344CB8AC3E}">
        <p14:creationId xmlns:p14="http://schemas.microsoft.com/office/powerpoint/2010/main" val="6290677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254BDC3-EFD9-4D22-9D4C-63D042A270B8}"/>
              </a:ext>
            </a:extLst>
          </p:cNvPr>
          <p:cNvSpPr txBox="1">
            <a:spLocks/>
          </p:cNvSpPr>
          <p:nvPr/>
        </p:nvSpPr>
        <p:spPr>
          <a:xfrm>
            <a:off x="421640" y="441911"/>
            <a:ext cx="11655840" cy="899665"/>
          </a:xfrm>
          <a:prstGeom prst="rect">
            <a:avLst/>
          </a:prstGeom>
        </p:spPr>
        <p:txBody>
          <a:bodyPr vert="horz" wrap="square" lIns="146304" tIns="91440" rIns="146304" bIns="91440" rtlCol="0" anchor="t">
            <a:noAutofit/>
          </a:bodyPr>
          <a:lstStyle>
            <a:lvl1pPr defTabSz="914367">
              <a:lnSpc>
                <a:spcPct val="90000"/>
              </a:lnSpc>
              <a:spcBef>
                <a:spcPct val="0"/>
              </a:spcBef>
              <a:buNone/>
              <a:defRPr lang="en-US" sz="4700" b="0" cap="none" spc="-100" baseline="0" dirty="0" smtClean="0">
                <a:ln w="3175">
                  <a:noFill/>
                </a:ln>
                <a:gradFill>
                  <a:gsLst>
                    <a:gs pos="1250">
                      <a:schemeClr val="tx1"/>
                    </a:gs>
                    <a:gs pos="100000">
                      <a:schemeClr val="tx1"/>
                    </a:gs>
                  </a:gsLst>
                  <a:lin ang="5400000" scaled="0"/>
                </a:gradFill>
                <a:effectLst/>
                <a:latin typeface="+mj-lt"/>
                <a:cs typeface="Segoe UI"/>
              </a:defRPr>
            </a:lvl1pPr>
          </a:lstStyle>
          <a:p>
            <a:r>
              <a:rPr lang="en-US">
                <a:solidFill>
                  <a:schemeClr val="bg1">
                    <a:lumMod val="50000"/>
                  </a:schemeClr>
                </a:solidFill>
              </a:rPr>
              <a:t>Xamarin.Forms</a:t>
            </a:r>
          </a:p>
        </p:txBody>
      </p:sp>
    </p:spTree>
    <p:extLst>
      <p:ext uri="{BB962C8B-B14F-4D97-AF65-F5344CB8AC3E}">
        <p14:creationId xmlns:p14="http://schemas.microsoft.com/office/powerpoint/2010/main" val="9740866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997839"/>
            <a:ext cx="10922000" cy="2862322"/>
          </a:xfrm>
          <a:prstGeom prst="rect">
            <a:avLst/>
          </a:prstGeom>
        </p:spPr>
        <p:txBody>
          <a:bodyPr wrap="square">
            <a:spAutoFit/>
          </a:bodyPr>
          <a:lstStyle/>
          <a:p>
            <a:pPr algn="ctr"/>
            <a:r>
              <a:rPr lang="en-US" sz="3600">
                <a:solidFill>
                  <a:srgbClr val="5C2D91"/>
                </a:solidFill>
                <a:latin typeface="+mj-lt"/>
                <a:ea typeface="Segoe UI Symbol" panose="020B0502040204020203" pitchFamily="34" charset="0"/>
              </a:rPr>
              <a:t>An </a:t>
            </a:r>
            <a:r>
              <a:rPr lang="en-US" sz="4800" b="1">
                <a:solidFill>
                  <a:srgbClr val="5C2D91"/>
                </a:solidFill>
                <a:latin typeface="+mj-lt"/>
                <a:ea typeface="Segoe UI Symbol" panose="020B0502040204020203" pitchFamily="34" charset="0"/>
              </a:rPr>
              <a:t>open source </a:t>
            </a:r>
            <a:r>
              <a:rPr lang="en-US" sz="3600">
                <a:solidFill>
                  <a:srgbClr val="5C2D91"/>
                </a:solidFill>
                <a:latin typeface="+mj-lt"/>
                <a:ea typeface="Segoe UI Symbol" panose="020B0502040204020203" pitchFamily="34" charset="0"/>
              </a:rPr>
              <a:t>mobile UI framework</a:t>
            </a:r>
          </a:p>
          <a:p>
            <a:pPr algn="ctr"/>
            <a:r>
              <a:rPr lang="en-US" sz="3600">
                <a:solidFill>
                  <a:srgbClr val="5C2D91"/>
                </a:solidFill>
                <a:latin typeface="+mj-lt"/>
                <a:ea typeface="Segoe UI Symbol" panose="020B0502040204020203" pitchFamily="34" charset="0"/>
              </a:rPr>
              <a:t>from Microsoft for building</a:t>
            </a:r>
          </a:p>
          <a:p>
            <a:pPr algn="ctr"/>
            <a:r>
              <a:rPr lang="en-US" sz="4800" b="1">
                <a:solidFill>
                  <a:srgbClr val="5C2D91"/>
                </a:solidFill>
                <a:latin typeface="+mj-lt"/>
                <a:ea typeface="Segoe UI Symbol" panose="020B0502040204020203" pitchFamily="34" charset="0"/>
              </a:rPr>
              <a:t>iOS, Android, &amp; Windows apps </a:t>
            </a:r>
            <a:r>
              <a:rPr lang="en-US" sz="3600">
                <a:solidFill>
                  <a:srgbClr val="5C2D91"/>
                </a:solidFill>
                <a:latin typeface="+mj-lt"/>
                <a:ea typeface="Segoe UI Symbol" panose="020B0502040204020203" pitchFamily="34" charset="0"/>
              </a:rPr>
              <a:t>with .NET </a:t>
            </a:r>
          </a:p>
          <a:p>
            <a:pPr algn="ctr"/>
            <a:r>
              <a:rPr lang="en-US" sz="3600">
                <a:solidFill>
                  <a:srgbClr val="5C2D91"/>
                </a:solidFill>
                <a:latin typeface="+mj-lt"/>
                <a:ea typeface="Segoe UI Symbol" panose="020B0502040204020203" pitchFamily="34" charset="0"/>
              </a:rPr>
              <a:t>from a </a:t>
            </a:r>
            <a:r>
              <a:rPr lang="en-US" sz="4800" b="1">
                <a:solidFill>
                  <a:srgbClr val="5C2D91"/>
                </a:solidFill>
                <a:latin typeface="+mj-lt"/>
                <a:ea typeface="Segoe UI Symbol" panose="020B0502040204020203" pitchFamily="34" charset="0"/>
              </a:rPr>
              <a:t>single shared codebase</a:t>
            </a:r>
            <a:r>
              <a:rPr lang="en-US" sz="3600">
                <a:solidFill>
                  <a:srgbClr val="5C2D91"/>
                </a:solidFill>
                <a:latin typeface="+mj-lt"/>
                <a:ea typeface="Segoe UI Symbol" panose="020B0502040204020203" pitchFamily="34" charset="0"/>
              </a:rPr>
              <a:t>. </a:t>
            </a:r>
            <a:endParaRPr lang="en-US" sz="3600" dirty="0">
              <a:solidFill>
                <a:srgbClr val="5C2D91"/>
              </a:solidFill>
              <a:latin typeface="+mj-lt"/>
              <a:ea typeface="Segoe UI Symbol" panose="020B0502040204020203" pitchFamily="34" charset="0"/>
            </a:endParaRPr>
          </a:p>
        </p:txBody>
      </p:sp>
    </p:spTree>
    <p:extLst>
      <p:ext uri="{BB962C8B-B14F-4D97-AF65-F5344CB8AC3E}">
        <p14:creationId xmlns:p14="http://schemas.microsoft.com/office/powerpoint/2010/main" val="2025113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2352802" cy="899537"/>
          </a:xfrm>
        </p:spPr>
        <p:txBody>
          <a:bodyPr/>
          <a:lstStyle/>
          <a:p>
            <a:r>
              <a:rPr lang="en-US" dirty="0"/>
              <a:t>Xamarin</a:t>
            </a:r>
          </a:p>
        </p:txBody>
      </p:sp>
      <p:sp>
        <p:nvSpPr>
          <p:cNvPr id="4" name="Text Placeholder 3"/>
          <p:cNvSpPr>
            <a:spLocks noGrp="1"/>
          </p:cNvSpPr>
          <p:nvPr>
            <p:ph type="body" sz="quarter" idx="4294967295"/>
          </p:nvPr>
        </p:nvSpPr>
        <p:spPr>
          <a:xfrm>
            <a:off x="6267013" y="5047546"/>
            <a:ext cx="5320966" cy="831061"/>
          </a:xfrm>
        </p:spPr>
        <p:txBody>
          <a:bodyPr>
            <a:normAutofit lnSpcReduction="10000"/>
          </a:bodyPr>
          <a:lstStyle/>
          <a:p>
            <a:pPr marL="0" indent="0" algn="ctr">
              <a:buNone/>
            </a:pPr>
            <a:r>
              <a:rPr lang="en-US" sz="2550" dirty="0"/>
              <a:t>With </a:t>
            </a:r>
            <a:r>
              <a:rPr lang="en-US" sz="2550" dirty="0" err="1"/>
              <a:t>Xamarin.Forms</a:t>
            </a:r>
            <a:r>
              <a:rPr lang="en-US" sz="2550" dirty="0"/>
              <a:t>:</a:t>
            </a:r>
            <a:br>
              <a:rPr lang="en-US" sz="2550" dirty="0"/>
            </a:br>
            <a:r>
              <a:rPr lang="en-US" sz="2550" dirty="0"/>
              <a:t>More code-sharing, all native</a:t>
            </a:r>
          </a:p>
        </p:txBody>
      </p:sp>
      <p:sp>
        <p:nvSpPr>
          <p:cNvPr id="3" name="Text Placeholder 2"/>
          <p:cNvSpPr>
            <a:spLocks noGrp="1"/>
          </p:cNvSpPr>
          <p:nvPr>
            <p:ph type="body" sz="quarter" idx="4294967295"/>
          </p:nvPr>
        </p:nvSpPr>
        <p:spPr>
          <a:xfrm>
            <a:off x="560901" y="5047546"/>
            <a:ext cx="5320967" cy="585166"/>
          </a:xfrm>
        </p:spPr>
        <p:txBody>
          <a:bodyPr/>
          <a:lstStyle/>
          <a:p>
            <a:pPr marL="0" indent="0" algn="ctr">
              <a:lnSpc>
                <a:spcPct val="100000"/>
              </a:lnSpc>
              <a:buNone/>
            </a:pPr>
            <a:r>
              <a:rPr lang="en-US" sz="2550" dirty="0"/>
              <a:t>Traditional Xamarin approach</a:t>
            </a:r>
          </a:p>
        </p:txBody>
      </p:sp>
      <p:grpSp>
        <p:nvGrpSpPr>
          <p:cNvPr id="11" name="Group 10"/>
          <p:cNvGrpSpPr/>
          <p:nvPr/>
        </p:nvGrpSpPr>
        <p:grpSpPr>
          <a:xfrm>
            <a:off x="539266" y="1739240"/>
            <a:ext cx="5364237" cy="2927835"/>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0" name="TextBox 89"/>
              <p:cNvSpPr txBox="1"/>
              <p:nvPr/>
            </p:nvSpPr>
            <p:spPr>
              <a:xfrm>
                <a:off x="14336000" y="5049365"/>
                <a:ext cx="4292952" cy="1288264"/>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2" name="TextBox 91"/>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defRPr/>
                </a:pPr>
                <a:r>
                  <a:rPr lang="en-US" sz="3300" dirty="0">
                    <a:solidFill>
                      <a:srgbClr val="FFFFFF"/>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78" y="1739240"/>
            <a:ext cx="5364237" cy="2927835"/>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0" name="TextBox 119"/>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defRPr/>
                  </a:pPr>
                  <a:r>
                    <a:rPr lang="en-US" sz="3300" dirty="0">
                      <a:solidFill>
                        <a:srgbClr val="FFFFFF"/>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001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9">
                <a:defRPr/>
              </a:pPr>
              <a:r>
                <a:rPr lang="en-US" sz="2200" dirty="0" err="1">
                  <a:solidFill>
                    <a:srgbClr val="FFFFFF"/>
                  </a:solidFill>
                  <a:latin typeface="Segoe UI Semibold" panose="020B0702040204020203" pitchFamily="34" charset="0"/>
                </a:rPr>
                <a:t>Xamarin.Forms</a:t>
              </a:r>
              <a:endParaRPr lang="en-US" sz="2200" dirty="0">
                <a:solidFill>
                  <a:srgbClr val="FFFFFF"/>
                </a:solidFill>
                <a:latin typeface="Segoe UI Semibold" panose="020B0702040204020203" pitchFamily="34" charset="0"/>
              </a:endParaRPr>
            </a:p>
          </p:txBody>
        </p:sp>
      </p:grpSp>
      <p:sp>
        <p:nvSpPr>
          <p:cNvPr id="7" name="Rectangle 6">
            <a:extLst>
              <a:ext uri="{FF2B5EF4-FFF2-40B4-BE49-F238E27FC236}">
                <a16:creationId xmlns:a16="http://schemas.microsoft.com/office/drawing/2014/main" id="{2DE3B368-3DD5-A546-AB1E-DD1B15265636}"/>
              </a:ext>
            </a:extLst>
          </p:cNvPr>
          <p:cNvSpPr/>
          <p:nvPr/>
        </p:nvSpPr>
        <p:spPr>
          <a:xfrm>
            <a:off x="2342980" y="294498"/>
            <a:ext cx="4751150" cy="742246"/>
          </a:xfrm>
          <a:prstGeom prst="rect">
            <a:avLst/>
          </a:prstGeom>
        </p:spPr>
        <p:txBody>
          <a:bodyPr vert="horz" wrap="square" lIns="143428" tIns="89642" rIns="143428" bIns="89642" rtlCol="0" anchor="t">
            <a:noAutofit/>
          </a:bodyPr>
          <a:lstStyle/>
          <a:p>
            <a:pPr>
              <a:lnSpc>
                <a:spcPct val="90000"/>
              </a:lnSpc>
              <a:spcBef>
                <a:spcPct val="0"/>
              </a:spcBef>
            </a:pPr>
            <a:r>
              <a:rPr lang="en-US" sz="4705" spc="-100" dirty="0">
                <a:ln w="3175">
                  <a:noFill/>
                </a:ln>
                <a:gradFill>
                  <a:gsLst>
                    <a:gs pos="1250">
                      <a:schemeClr val="tx1"/>
                    </a:gs>
                    <a:gs pos="100000">
                      <a:schemeClr val="tx1"/>
                    </a:gs>
                  </a:gsLst>
                  <a:lin ang="5400000" scaled="0"/>
                </a:gradFill>
                <a:latin typeface="+mj-lt"/>
                <a:cs typeface="Segoe UI" pitchFamily="34" charset="0"/>
              </a:rPr>
              <a:t>+ Xamarin.Forms</a:t>
            </a:r>
          </a:p>
        </p:txBody>
      </p:sp>
    </p:spTree>
    <p:extLst>
      <p:ext uri="{BB962C8B-B14F-4D97-AF65-F5344CB8AC3E}">
        <p14:creationId xmlns:p14="http://schemas.microsoft.com/office/powerpoint/2010/main" val="354193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1304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0E567A-78E2-4D31-AE64-FD4D70108656}"/>
              </a:ext>
            </a:extLst>
          </p:cNvPr>
          <p:cNvPicPr>
            <a:picLocks noChangeAspect="1"/>
          </p:cNvPicPr>
          <p:nvPr/>
        </p:nvPicPr>
        <p:blipFill>
          <a:blip r:embed="rId3"/>
          <a:stretch>
            <a:fillRect/>
          </a:stretch>
        </p:blipFill>
        <p:spPr>
          <a:xfrm>
            <a:off x="532493" y="348343"/>
            <a:ext cx="5036664" cy="743756"/>
          </a:xfrm>
          <a:prstGeom prst="rect">
            <a:avLst/>
          </a:prstGeom>
        </p:spPr>
      </p:pic>
      <p:pic>
        <p:nvPicPr>
          <p:cNvPr id="5" name="Picture 4">
            <a:extLst>
              <a:ext uri="{FF2B5EF4-FFF2-40B4-BE49-F238E27FC236}">
                <a16:creationId xmlns:a16="http://schemas.microsoft.com/office/drawing/2014/main" id="{E51348F0-1F9E-4439-92E6-0BD62137D2E8}"/>
              </a:ext>
            </a:extLst>
          </p:cNvPr>
          <p:cNvPicPr>
            <a:picLocks noChangeAspect="1"/>
          </p:cNvPicPr>
          <p:nvPr/>
        </p:nvPicPr>
        <p:blipFill rotWithShape="1">
          <a:blip r:embed="rId4"/>
          <a:srcRect r="1068"/>
          <a:stretch/>
        </p:blipFill>
        <p:spPr>
          <a:xfrm>
            <a:off x="532493" y="1092100"/>
            <a:ext cx="5032746" cy="5100513"/>
          </a:xfrm>
          <a:prstGeom prst="rect">
            <a:avLst/>
          </a:prstGeom>
        </p:spPr>
      </p:pic>
      <p:pic>
        <p:nvPicPr>
          <p:cNvPr id="6" name="Picture 5">
            <a:extLst>
              <a:ext uri="{FF2B5EF4-FFF2-40B4-BE49-F238E27FC236}">
                <a16:creationId xmlns:a16="http://schemas.microsoft.com/office/drawing/2014/main" id="{E89D26D7-6CDF-4771-8D97-ABBAC9FF6DF8}"/>
              </a:ext>
            </a:extLst>
          </p:cNvPr>
          <p:cNvPicPr>
            <a:picLocks noChangeAspect="1"/>
          </p:cNvPicPr>
          <p:nvPr/>
        </p:nvPicPr>
        <p:blipFill>
          <a:blip r:embed="rId3"/>
          <a:stretch>
            <a:fillRect/>
          </a:stretch>
        </p:blipFill>
        <p:spPr>
          <a:xfrm>
            <a:off x="6301921" y="348343"/>
            <a:ext cx="5036664" cy="743756"/>
          </a:xfrm>
          <a:prstGeom prst="rect">
            <a:avLst/>
          </a:prstGeom>
        </p:spPr>
      </p:pic>
      <p:pic>
        <p:nvPicPr>
          <p:cNvPr id="8" name="Picture 7">
            <a:extLst>
              <a:ext uri="{FF2B5EF4-FFF2-40B4-BE49-F238E27FC236}">
                <a16:creationId xmlns:a16="http://schemas.microsoft.com/office/drawing/2014/main" id="{4A9535F9-9C70-48A9-886F-E9D87E5CA339}"/>
              </a:ext>
            </a:extLst>
          </p:cNvPr>
          <p:cNvPicPr>
            <a:picLocks noChangeAspect="1"/>
          </p:cNvPicPr>
          <p:nvPr/>
        </p:nvPicPr>
        <p:blipFill>
          <a:blip r:embed="rId5"/>
          <a:stretch>
            <a:fillRect/>
          </a:stretch>
        </p:blipFill>
        <p:spPr>
          <a:xfrm>
            <a:off x="6301922" y="5457372"/>
            <a:ext cx="4598308" cy="1161394"/>
          </a:xfrm>
          <a:prstGeom prst="rect">
            <a:avLst/>
          </a:prstGeom>
          <a:solidFill>
            <a:srgbClr val="113046"/>
          </a:solidFill>
        </p:spPr>
      </p:pic>
      <p:pic>
        <p:nvPicPr>
          <p:cNvPr id="9" name="Picture 8">
            <a:extLst>
              <a:ext uri="{FF2B5EF4-FFF2-40B4-BE49-F238E27FC236}">
                <a16:creationId xmlns:a16="http://schemas.microsoft.com/office/drawing/2014/main" id="{A926A9B4-943C-4B38-B46E-5EE00187683C}"/>
              </a:ext>
            </a:extLst>
          </p:cNvPr>
          <p:cNvPicPr>
            <a:picLocks noChangeAspect="1"/>
          </p:cNvPicPr>
          <p:nvPr/>
        </p:nvPicPr>
        <p:blipFill>
          <a:blip r:embed="rId6"/>
          <a:stretch>
            <a:fillRect/>
          </a:stretch>
        </p:blipFill>
        <p:spPr>
          <a:xfrm>
            <a:off x="6301921" y="1092099"/>
            <a:ext cx="4927388" cy="4373460"/>
          </a:xfrm>
          <a:prstGeom prst="rect">
            <a:avLst/>
          </a:prstGeom>
        </p:spPr>
      </p:pic>
    </p:spTree>
    <p:extLst>
      <p:ext uri="{BB962C8B-B14F-4D97-AF65-F5344CB8AC3E}">
        <p14:creationId xmlns:p14="http://schemas.microsoft.com/office/powerpoint/2010/main" val="1667314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F6B24-2DB8-4116-82AD-7779F25EDA3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8B2663-647B-4C15-A6A8-27C290103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624476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chemeClr val="tx1"/>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6DD77-C5DC-4130-8200-5197DEB92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60536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5777D-2986-41A2-BE52-8CDABB11C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44373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BCBD0F-B250-4545-9786-EA3A900FC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44084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3D6A9-9923-4A54-A5AD-ADD97FF5B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59147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7BE9C4-93A9-4C19-AF02-E46346522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0786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C87D1D-A2CA-4AF2-8E0C-8DE5656A1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02550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4EF15-65ED-47BA-AD1C-237A0A584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469996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2">
            <a:hlinkClick r:id="" action="ppaction://media"/>
            <a:extLst>
              <a:ext uri="{FF2B5EF4-FFF2-40B4-BE49-F238E27FC236}">
                <a16:creationId xmlns:a16="http://schemas.microsoft.com/office/drawing/2014/main" id="{0CB5E9A9-D391-460D-B33D-AA5BCAC97E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11777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766A-99B8-43A9-9CF3-5566B1DAB37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903AC32-6117-4192-AE3F-92DF21845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802108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A7951-12CC-4B8A-9539-9E9E21D7F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69323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6C1A-4B37-470F-A2C8-37A79660157B}"/>
              </a:ext>
            </a:extLst>
          </p:cNvPr>
          <p:cNvSpPr>
            <a:spLocks noGrp="1"/>
          </p:cNvSpPr>
          <p:nvPr>
            <p:ph type="title"/>
          </p:nvPr>
        </p:nvSpPr>
        <p:spPr/>
        <p:txBody>
          <a:bodyPr/>
          <a:lstStyle/>
          <a:p>
            <a:r>
              <a:rPr lang="en-US" dirty="0"/>
              <a:t>What’s new, hot, &amp; awesome for Xamarin developers!</a:t>
            </a:r>
            <a:br>
              <a:rPr lang="en-US" dirty="0"/>
            </a:br>
            <a:endParaRPr lang="en-US" dirty="0"/>
          </a:p>
        </p:txBody>
      </p:sp>
      <p:sp>
        <p:nvSpPr>
          <p:cNvPr id="3" name="Text Placeholder 2">
            <a:extLst>
              <a:ext uri="{FF2B5EF4-FFF2-40B4-BE49-F238E27FC236}">
                <a16:creationId xmlns:a16="http://schemas.microsoft.com/office/drawing/2014/main" id="{3D761DDF-E391-461A-8138-5D63A822E0B9}"/>
              </a:ext>
            </a:extLst>
          </p:cNvPr>
          <p:cNvSpPr>
            <a:spLocks noGrp="1"/>
          </p:cNvSpPr>
          <p:nvPr>
            <p:ph type="body" sz="quarter" idx="12"/>
          </p:nvPr>
        </p:nvSpPr>
        <p:spPr/>
        <p:txBody>
          <a:bodyPr/>
          <a:lstStyle/>
          <a:p>
            <a:r>
              <a:rPr lang="en-US" dirty="0"/>
              <a:t>Khuong Nguyen</a:t>
            </a:r>
          </a:p>
        </p:txBody>
      </p:sp>
    </p:spTree>
    <p:extLst>
      <p:ext uri="{BB962C8B-B14F-4D97-AF65-F5344CB8AC3E}">
        <p14:creationId xmlns:p14="http://schemas.microsoft.com/office/powerpoint/2010/main" val="354516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084388"/>
            <a:ext cx="11652250" cy="2139950"/>
          </a:xfrm>
        </p:spPr>
        <p:txBody>
          <a:bodyPr/>
          <a:lstStyle/>
          <a:p>
            <a:pPr algn="ctr"/>
            <a:r>
              <a:rPr lang="en-US">
                <a:solidFill>
                  <a:schemeClr val="bg1"/>
                </a:solidFill>
              </a:rPr>
              <a:t>Xamarin is included in </a:t>
            </a:r>
            <a:br>
              <a:rPr lang="en-US">
                <a:solidFill>
                  <a:schemeClr val="bg1"/>
                </a:solidFill>
              </a:rPr>
            </a:br>
            <a:r>
              <a:rPr lang="en-US">
                <a:solidFill>
                  <a:schemeClr val="bg1"/>
                </a:solidFill>
              </a:rPr>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a:solidFill>
                  <a:schemeClr val="bg1"/>
                </a:solidFill>
                <a:latin typeface="+mj-lt"/>
              </a:rPr>
              <a:t>Including Community Edition!</a:t>
            </a:r>
          </a:p>
        </p:txBody>
      </p:sp>
    </p:spTree>
    <p:extLst>
      <p:ext uri="{BB962C8B-B14F-4D97-AF65-F5344CB8AC3E}">
        <p14:creationId xmlns:p14="http://schemas.microsoft.com/office/powerpoint/2010/main" val="884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iOS, Android, Desktop, Web, Cloud, and More!</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Advanced IntelliSense &amp; Code Cleanup</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Collaboration with Live Share and Pull Request Experience</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Advanced Debugger &amp; Search Windows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211647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45715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solidFill>
                  <a:srgbClr val="505050"/>
                </a:solidFill>
                <a:effectLst/>
                <a:uLnTx/>
                <a:uFillTx/>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512BD4"/>
                </a:solidFill>
                <a:effectLst/>
                <a:uLnTx/>
                <a:uFillTx/>
                <a:latin typeface="Segoe UI Light"/>
                <a:ea typeface="+mn-ea"/>
                <a:cs typeface="+mn-cs"/>
              </a:rPr>
              <a:t>.NET Centric</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Focused on .NET Developers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.NET Core</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ASP.NET Core Web Apps &amp; APIs</a:t>
            </a:r>
            <a:endParaRPr kumimoji="0" lang="en-US" sz="160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512BD4"/>
                </a:solidFill>
                <a:effectLst/>
                <a:uLnTx/>
                <a:uFillTx/>
                <a:latin typeface="Segoe UI Light"/>
                <a:ea typeface="+mn-ea"/>
                <a:cs typeface="+mn-cs"/>
              </a:rPr>
              <a:t>Unity </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Develop and Debug Unity Game Code</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solidFill>
                  <a:srgbClr val="512BD4"/>
                </a:solidFill>
                <a:effectLst/>
                <a:uLnTx/>
                <a:uFillTx/>
                <a:latin typeface="Segoe UI Light"/>
                <a:ea typeface="+mn-ea"/>
                <a:cs typeface="+mn-cs"/>
              </a:rPr>
              <a:t>Xamarin</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Mobile: Android, iOS, </a:t>
            </a:r>
            <a:r>
              <a:rPr kumimoji="0" lang="en-US" sz="2353"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watchOS</a:t>
            </a:r>
            <a:endPar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353"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macOS, </a:t>
            </a:r>
            <a:r>
              <a:rPr kumimoji="0" lang="en-US" sz="2353"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tvOS</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512BD4"/>
                </a:solidFill>
                <a:effectLst/>
                <a:uLnTx/>
                <a:uFillTx/>
                <a:latin typeface="Segoe UI Light"/>
                <a:ea typeface="+mn-ea"/>
                <a:cs typeface="+mn-cs"/>
              </a:rPr>
              <a:t>Azure</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Connected Services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Easy Deployment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Azure Functions</a:t>
            </a:r>
          </a:p>
        </p:txBody>
      </p:sp>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Tree>
    <p:extLst>
      <p:ext uri="{BB962C8B-B14F-4D97-AF65-F5344CB8AC3E}">
        <p14:creationId xmlns:p14="http://schemas.microsoft.com/office/powerpoint/2010/main" val="73429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 result for dell xps 1080p">
            <a:extLst>
              <a:ext uri="{FF2B5EF4-FFF2-40B4-BE49-F238E27FC236}">
                <a16:creationId xmlns:a16="http://schemas.microsoft.com/office/drawing/2014/main" id="{B9346E4C-1429-4A72-AEE1-5238CE9FA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54" y="-114300"/>
            <a:ext cx="12247033" cy="914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84B4C3-EE78-4539-83B3-B1C8261E2B00}"/>
              </a:ext>
            </a:extLst>
          </p:cNvPr>
          <p:cNvPicPr>
            <a:picLocks noChangeAspect="1"/>
          </p:cNvPicPr>
          <p:nvPr/>
        </p:nvPicPr>
        <p:blipFill>
          <a:blip r:embed="rId4"/>
          <a:stretch>
            <a:fillRect/>
          </a:stretch>
        </p:blipFill>
        <p:spPr>
          <a:xfrm>
            <a:off x="-1289051" y="1477054"/>
            <a:ext cx="7906661" cy="4447496"/>
          </a:xfrm>
          <a:prstGeom prst="rect">
            <a:avLst/>
          </a:prstGeom>
        </p:spPr>
      </p:pic>
      <p:sp>
        <p:nvSpPr>
          <p:cNvPr id="3" name="Title 2"/>
          <p:cNvSpPr>
            <a:spLocks noGrp="1"/>
          </p:cNvSpPr>
          <p:nvPr>
            <p:ph type="title"/>
          </p:nvPr>
        </p:nvSpPr>
        <p:spPr>
          <a:xfrm>
            <a:off x="270066" y="289957"/>
            <a:ext cx="7394677" cy="899537"/>
          </a:xfrm>
        </p:spPr>
        <p:txBody>
          <a:bodyPr/>
          <a:lstStyle/>
          <a:p>
            <a:r>
              <a:rPr lang="en-US"/>
              <a:t>Visual Studio Integration</a:t>
            </a:r>
          </a:p>
        </p:txBody>
      </p:sp>
      <p:pic>
        <p:nvPicPr>
          <p:cNvPr id="5" name="Picture 4">
            <a:extLst>
              <a:ext uri="{FF2B5EF4-FFF2-40B4-BE49-F238E27FC236}">
                <a16:creationId xmlns:a16="http://schemas.microsoft.com/office/drawing/2014/main" id="{0E39E36B-F475-49EF-B228-A4E8F02CC841}"/>
              </a:ext>
            </a:extLst>
          </p:cNvPr>
          <p:cNvPicPr>
            <a:picLocks noChangeAspect="1"/>
          </p:cNvPicPr>
          <p:nvPr/>
        </p:nvPicPr>
        <p:blipFill>
          <a:blip r:embed="rId5"/>
          <a:stretch>
            <a:fillRect/>
          </a:stretch>
        </p:blipFill>
        <p:spPr>
          <a:xfrm>
            <a:off x="7169445" y="2176462"/>
            <a:ext cx="8039100" cy="2505075"/>
          </a:xfrm>
          <a:prstGeom prst="rect">
            <a:avLst/>
          </a:prstGeom>
        </p:spPr>
      </p:pic>
    </p:spTree>
    <p:extLst>
      <p:ext uri="{BB962C8B-B14F-4D97-AF65-F5344CB8AC3E}">
        <p14:creationId xmlns:p14="http://schemas.microsoft.com/office/powerpoint/2010/main" val="41786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F94B-2BA4-4422-888C-AA3ADF8985D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AF116DA-7F3C-4C1B-A1F3-996A962348C8}"/>
              </a:ext>
            </a:extLst>
          </p:cNvPr>
          <p:cNvPicPr>
            <a:picLocks noChangeAspect="1"/>
          </p:cNvPicPr>
          <p:nvPr/>
        </p:nvPicPr>
        <p:blipFill rotWithShape="1">
          <a:blip r:embed="rId2"/>
          <a:srcRect t="11305"/>
          <a:stretch/>
        </p:blipFill>
        <p:spPr>
          <a:xfrm>
            <a:off x="0" y="985653"/>
            <a:ext cx="12192000" cy="5301105"/>
          </a:xfrm>
          <a:prstGeom prst="rect">
            <a:avLst/>
          </a:prstGeom>
        </p:spPr>
      </p:pic>
    </p:spTree>
    <p:extLst>
      <p:ext uri="{BB962C8B-B14F-4D97-AF65-F5344CB8AC3E}">
        <p14:creationId xmlns:p14="http://schemas.microsoft.com/office/powerpoint/2010/main" val="618906497"/>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122B-AA3A-48B6-ABC3-9D753BC6977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EEF1309-ABCA-4464-9D45-47799F403803}"/>
              </a:ext>
            </a:extLst>
          </p:cNvPr>
          <p:cNvPicPr>
            <a:picLocks noChangeAspect="1"/>
          </p:cNvPicPr>
          <p:nvPr/>
        </p:nvPicPr>
        <p:blipFill>
          <a:blip r:embed="rId2"/>
          <a:stretch>
            <a:fillRect/>
          </a:stretch>
        </p:blipFill>
        <p:spPr>
          <a:xfrm>
            <a:off x="0" y="750351"/>
            <a:ext cx="12192000" cy="5804308"/>
          </a:xfrm>
          <a:prstGeom prst="rect">
            <a:avLst/>
          </a:prstGeom>
        </p:spPr>
      </p:pic>
    </p:spTree>
    <p:extLst>
      <p:ext uri="{BB962C8B-B14F-4D97-AF65-F5344CB8AC3E}">
        <p14:creationId xmlns:p14="http://schemas.microsoft.com/office/powerpoint/2010/main" val="422648011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3467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31946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298301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a:t>Visual Studio </a:t>
            </a:r>
            <a:r>
              <a:rPr lang="en-US" err="1"/>
              <a:t>IntelliCode</a:t>
            </a:r>
            <a:r>
              <a:rPr lang="en-US"/>
              <a:t> </a:t>
            </a:r>
            <a:endParaRPr lang="en-US" sz="180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09" y="2088842"/>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6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120" y="2088841"/>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50020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431916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8138119" y="5641128"/>
            <a:ext cx="3786961" cy="369332"/>
          </a:xfrm>
          <a:prstGeom prst="rect">
            <a:avLst/>
          </a:prstGeom>
        </p:spPr>
        <p:txBody>
          <a:bodyPr wrap="square">
            <a:spAutoFit/>
          </a:bodyPr>
          <a:lstStyle/>
          <a:p>
            <a:pPr algn="ctr"/>
            <a:r>
              <a:rPr lang="en-US"/>
              <a:t>Focused code reviews</a:t>
            </a:r>
          </a:p>
        </p:txBody>
      </p:sp>
      <p:sp>
        <p:nvSpPr>
          <p:cNvPr id="3" name="TextBox 2">
            <a:extLst>
              <a:ext uri="{FF2B5EF4-FFF2-40B4-BE49-F238E27FC236}">
                <a16:creationId xmlns:a16="http://schemas.microsoft.com/office/drawing/2014/main" id="{E30FE2FA-FCD1-473F-B6F9-3120DFCE38A8}"/>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BD7BD-3850-4DFB-9323-19486AF0C9BF}"/>
              </a:ext>
            </a:extLst>
          </p:cNvPr>
          <p:cNvSpPr>
            <a:spLocks noGrp="1"/>
          </p:cNvSpPr>
          <p:nvPr>
            <p:ph type="title"/>
          </p:nvPr>
        </p:nvSpPr>
        <p:spPr/>
        <p:txBody>
          <a:bodyPr/>
          <a:lstStyle/>
          <a:p>
            <a:r>
              <a:rPr lang="en-US" dirty="0"/>
              <a:t>What is Xamarin?</a:t>
            </a:r>
          </a:p>
        </p:txBody>
      </p:sp>
    </p:spTree>
    <p:extLst>
      <p:ext uri="{BB962C8B-B14F-4D97-AF65-F5344CB8AC3E}">
        <p14:creationId xmlns:p14="http://schemas.microsoft.com/office/powerpoint/2010/main" val="42204274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5C07-48D6-4C1F-BAF5-8B3F2A4E8F87}"/>
              </a:ext>
            </a:extLst>
          </p:cNvPr>
          <p:cNvSpPr>
            <a:spLocks noGrp="1"/>
          </p:cNvSpPr>
          <p:nvPr>
            <p:ph type="title"/>
          </p:nvPr>
        </p:nvSpPr>
        <p:spPr/>
        <p:txBody>
          <a:bodyPr/>
          <a:lstStyle/>
          <a:p>
            <a:r>
              <a:rPr lang="en-US" err="1">
                <a:latin typeface="Segoe UI Light" panose="020B0502040204020203" pitchFamily="34" charset="0"/>
                <a:cs typeface="Segoe UI Light" panose="020B0502040204020203" pitchFamily="34" charset="0"/>
              </a:rPr>
              <a:t>IntelliCode</a:t>
            </a:r>
            <a:r>
              <a:rPr lang="en-US">
                <a:latin typeface="Segoe UI Light" panose="020B0502040204020203" pitchFamily="34" charset="0"/>
                <a:cs typeface="Segoe UI Light" panose="020B0502040204020203" pitchFamily="34" charset="0"/>
              </a:rPr>
              <a:t> Support for C# &amp; XAML</a:t>
            </a:r>
          </a:p>
        </p:txBody>
      </p:sp>
      <p:pic>
        <p:nvPicPr>
          <p:cNvPr id="1026" name="Picture 2" descr="Image result for intellicode">
            <a:extLst>
              <a:ext uri="{FF2B5EF4-FFF2-40B4-BE49-F238E27FC236}">
                <a16:creationId xmlns:a16="http://schemas.microsoft.com/office/drawing/2014/main" id="{2FF102F4-9599-43EC-8B73-CDD7BD0B9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676" y="1690688"/>
            <a:ext cx="4990123" cy="4160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3333C5-685D-48BF-9DDE-7D53FE4CA3FD}"/>
              </a:ext>
            </a:extLst>
          </p:cNvPr>
          <p:cNvSpPr txBox="1"/>
          <p:nvPr/>
        </p:nvSpPr>
        <p:spPr>
          <a:xfrm>
            <a:off x="7448062" y="5851203"/>
            <a:ext cx="4215472" cy="369332"/>
          </a:xfrm>
          <a:prstGeom prst="rect">
            <a:avLst/>
          </a:prstGeom>
          <a:noFill/>
        </p:spPr>
        <p:txBody>
          <a:bodyPr wrap="square" rtlCol="0">
            <a:spAutoFit/>
          </a:bodyPr>
          <a:lstStyle/>
          <a:p>
            <a:pPr algn="ctr"/>
            <a:r>
              <a:rPr lang="en-US">
                <a:latin typeface="Segoe UI" panose="020B0502040204020203" pitchFamily="34" charset="0"/>
                <a:cs typeface="Segoe UI" panose="020B0502040204020203" pitchFamily="34" charset="0"/>
              </a:rPr>
              <a:t>Assisted IntelliSense for C# &amp; XAML</a:t>
            </a:r>
          </a:p>
        </p:txBody>
      </p:sp>
      <p:pic>
        <p:nvPicPr>
          <p:cNvPr id="8" name="Picture 7">
            <a:extLst>
              <a:ext uri="{FF2B5EF4-FFF2-40B4-BE49-F238E27FC236}">
                <a16:creationId xmlns:a16="http://schemas.microsoft.com/office/drawing/2014/main" id="{767572DB-2840-4D99-8EB9-72DCF0B25EC2}"/>
              </a:ext>
            </a:extLst>
          </p:cNvPr>
          <p:cNvPicPr>
            <a:picLocks noChangeAspect="1"/>
          </p:cNvPicPr>
          <p:nvPr/>
        </p:nvPicPr>
        <p:blipFill>
          <a:blip r:embed="rId6"/>
          <a:stretch>
            <a:fillRect/>
          </a:stretch>
        </p:blipFill>
        <p:spPr>
          <a:xfrm>
            <a:off x="1019891" y="1944765"/>
            <a:ext cx="5814225" cy="322254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486B47C-D4C6-42C4-A322-5AF1FA9715EE}"/>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pic>
        <p:nvPicPr>
          <p:cNvPr id="7" name="asdfnwiom">
            <a:hlinkClick r:id="" action="ppaction://media"/>
            <a:extLst>
              <a:ext uri="{FF2B5EF4-FFF2-40B4-BE49-F238E27FC236}">
                <a16:creationId xmlns:a16="http://schemas.microsoft.com/office/drawing/2014/main" id="{CA625FC7-DFCD-4A9E-8C73-8E6D50F72E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8038" y="1283858"/>
            <a:ext cx="6848331" cy="4990095"/>
          </a:xfrm>
          <a:prstGeom prst="rect">
            <a:avLst/>
          </a:prstGeom>
        </p:spPr>
      </p:pic>
    </p:spTree>
    <p:extLst>
      <p:ext uri="{BB962C8B-B14F-4D97-AF65-F5344CB8AC3E}">
        <p14:creationId xmlns:p14="http://schemas.microsoft.com/office/powerpoint/2010/main" val="261105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330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after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80E4-7440-41EE-A826-755EB5E1FD69}"/>
              </a:ext>
            </a:extLst>
          </p:cNvPr>
          <p:cNvSpPr>
            <a:spLocks noGrp="1"/>
          </p:cNvSpPr>
          <p:nvPr>
            <p:ph type="title"/>
          </p:nvPr>
        </p:nvSpPr>
        <p:spPr/>
        <p:txBody>
          <a:bodyPr/>
          <a:lstStyle/>
          <a:p>
            <a:r>
              <a:rPr lang="en-US"/>
              <a:t>Visual Studio Live Share</a:t>
            </a:r>
          </a:p>
        </p:txBody>
      </p:sp>
      <p:sp>
        <p:nvSpPr>
          <p:cNvPr id="3" name="Rectangle 2">
            <a:extLst>
              <a:ext uri="{FF2B5EF4-FFF2-40B4-BE49-F238E27FC236}">
                <a16:creationId xmlns:a16="http://schemas.microsoft.com/office/drawing/2014/main" id="{E2BA7B2E-62E2-4EBE-9C0D-512CE02329C8}"/>
              </a:ext>
            </a:extLst>
          </p:cNvPr>
          <p:cNvSpPr/>
          <p:nvPr/>
        </p:nvSpPr>
        <p:spPr>
          <a:xfrm>
            <a:off x="388701" y="1004510"/>
            <a:ext cx="3924985" cy="369332"/>
          </a:xfrm>
          <a:prstGeom prst="rect">
            <a:avLst/>
          </a:prstGeom>
        </p:spPr>
        <p:txBody>
          <a:bodyPr wrap="square">
            <a:spAutoFit/>
          </a:bodyPr>
          <a:lstStyle/>
          <a:p>
            <a:r>
              <a:rPr lang="en-US"/>
              <a:t>Real-time collaborative development</a:t>
            </a:r>
          </a:p>
        </p:txBody>
      </p:sp>
      <p:pic>
        <p:nvPicPr>
          <p:cNvPr id="6146" name="Picture 2" descr="screenshot of Live Share collaboration window">
            <a:extLst>
              <a:ext uri="{FF2B5EF4-FFF2-40B4-BE49-F238E27FC236}">
                <a16:creationId xmlns:a16="http://schemas.microsoft.com/office/drawing/2014/main" id="{7DDD2750-A6A3-4C32-BA40-BAFA1A42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694" y="2329645"/>
            <a:ext cx="6044386" cy="3510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creenshot of 2 people editing code in real time together">
            <a:extLst>
              <a:ext uri="{FF2B5EF4-FFF2-40B4-BE49-F238E27FC236}">
                <a16:creationId xmlns:a16="http://schemas.microsoft.com/office/drawing/2014/main" id="{46F9400B-658E-4BCB-A5AB-C685A7B20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01" y="2329644"/>
            <a:ext cx="5299337" cy="3512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AF5896-0727-45F7-A22D-E367D950DB66}"/>
              </a:ext>
            </a:extLst>
          </p:cNvPr>
          <p:cNvSpPr/>
          <p:nvPr/>
        </p:nvSpPr>
        <p:spPr>
          <a:xfrm>
            <a:off x="388701" y="5938835"/>
            <a:ext cx="5299337" cy="369332"/>
          </a:xfrm>
          <a:prstGeom prst="rect">
            <a:avLst/>
          </a:prstGeom>
        </p:spPr>
        <p:txBody>
          <a:bodyPr wrap="square">
            <a:spAutoFit/>
          </a:bodyPr>
          <a:lstStyle/>
          <a:p>
            <a:pPr algn="ctr"/>
            <a:r>
              <a:rPr lang="en-US"/>
              <a:t>No-hassle sharing for any language, any app</a:t>
            </a:r>
          </a:p>
        </p:txBody>
      </p:sp>
      <p:sp>
        <p:nvSpPr>
          <p:cNvPr id="7" name="Rectangle 6">
            <a:extLst>
              <a:ext uri="{FF2B5EF4-FFF2-40B4-BE49-F238E27FC236}">
                <a16:creationId xmlns:a16="http://schemas.microsoft.com/office/drawing/2014/main" id="{AE90D004-2999-46F5-B8B6-600BB777A307}"/>
              </a:ext>
            </a:extLst>
          </p:cNvPr>
          <p:cNvSpPr/>
          <p:nvPr/>
        </p:nvSpPr>
        <p:spPr>
          <a:xfrm>
            <a:off x="5880694" y="5938835"/>
            <a:ext cx="6044386" cy="369332"/>
          </a:xfrm>
          <a:prstGeom prst="rect">
            <a:avLst/>
          </a:prstGeom>
        </p:spPr>
        <p:txBody>
          <a:bodyPr wrap="square">
            <a:spAutoFit/>
          </a:bodyPr>
          <a:lstStyle/>
          <a:p>
            <a:pPr algn="ctr"/>
            <a:r>
              <a:rPr lang="en-US"/>
              <a:t>Collaborate from the comfort of your favorite tool</a:t>
            </a:r>
          </a:p>
        </p:txBody>
      </p:sp>
      <p:sp>
        <p:nvSpPr>
          <p:cNvPr id="8" name="TextBox 7">
            <a:extLst>
              <a:ext uri="{FF2B5EF4-FFF2-40B4-BE49-F238E27FC236}">
                <a16:creationId xmlns:a16="http://schemas.microsoft.com/office/drawing/2014/main" id="{9A45F83E-2AE4-45D8-A124-8561975FABC9}"/>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23643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8315503"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Xamarin Developer</a:t>
            </a:r>
            <a:r>
              <a:rPr kumimoji="0" lang="en-US" sz="3600" b="0" i="0" u="none" strike="noStrike" kern="1200" cap="none" spc="-50" normalizeH="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Productivity</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63578" y="2978075"/>
            <a:ext cx="7883995" cy="35148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defRPr/>
            </a:pPr>
            <a:r>
              <a:rPr lang="en-US" sz="2000" b="1" spc="0">
                <a:gradFill>
                  <a:gsLst>
                    <a:gs pos="1250">
                      <a:srgbClr val="FFFFFF"/>
                    </a:gs>
                    <a:gs pos="100000">
                      <a:srgbClr val="FFFFFF"/>
                    </a:gs>
                  </a:gsLst>
                  <a:lin ang="5400000" scaled="0"/>
                </a:gradFill>
                <a:latin typeface="Segoe UI"/>
                <a:cs typeface="Segoe UI"/>
              </a:rPr>
              <a:t>XAML Hot Reload</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Iterate quickly on your </a:t>
            </a:r>
            <a:r>
              <a:rPr lang="en-US" sz="2000" spc="0" err="1">
                <a:gradFill>
                  <a:gsLst>
                    <a:gs pos="1250">
                      <a:srgbClr val="FFFFFF"/>
                    </a:gs>
                    <a:gs pos="100000">
                      <a:srgbClr val="FFFFFF"/>
                    </a:gs>
                  </a:gsLst>
                  <a:lin ang="5400000" scaled="0"/>
                </a:gradFill>
                <a:latin typeface="Segoe UI"/>
                <a:cs typeface="Segoe UI"/>
              </a:rPr>
              <a:t>Xamarin.Forms</a:t>
            </a:r>
            <a:r>
              <a:rPr lang="en-US" sz="2000" spc="0">
                <a:gradFill>
                  <a:gsLst>
                    <a:gs pos="1250">
                      <a:srgbClr val="FFFFFF"/>
                    </a:gs>
                    <a:gs pos="100000">
                      <a:srgbClr val="FFFFFF"/>
                    </a:gs>
                  </a:gsLst>
                  <a:lin ang="5400000" scaled="0"/>
                </a:gradFill>
                <a:latin typeface="Segoe UI"/>
                <a:cs typeface="Segoe UI"/>
              </a:rPr>
              <a:t> UIs while debugging </a:t>
            </a: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b="1" spc="0">
              <a:gradFill>
                <a:gsLst>
                  <a:gs pos="1250">
                    <a:srgbClr val="FFFFFF"/>
                  </a:gs>
                  <a:gs pos="100000">
                    <a:srgbClr val="FFFFFF"/>
                  </a:gs>
                </a:gsLst>
                <a:lin ang="5400000" scaled="0"/>
              </a:gradFill>
              <a:latin typeface="Segoe UI"/>
            </a:endParaRPr>
          </a:p>
          <a:p>
            <a:pPr lvl="0">
              <a:lnSpc>
                <a:spcPct val="90000"/>
              </a:lnSpc>
              <a:spcBef>
                <a:spcPts val="1200"/>
              </a:spcBef>
              <a:defRPr/>
            </a:pPr>
            <a:r>
              <a:rPr lang="en-US" sz="2000" b="1" spc="0">
                <a:gradFill>
                  <a:gsLst>
                    <a:gs pos="1250">
                      <a:srgbClr val="FFFFFF"/>
                    </a:gs>
                    <a:gs pos="100000">
                      <a:srgbClr val="FFFFFF"/>
                    </a:gs>
                  </a:gsLst>
                  <a:lin ang="5400000" scaled="0"/>
                </a:gradFill>
                <a:latin typeface="Segoe UI"/>
                <a:cs typeface="Segoe UI"/>
              </a:rPr>
              <a:t>Hot Restart</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Quickly redeploy your </a:t>
            </a:r>
            <a:r>
              <a:rPr lang="en-US" sz="2000" spc="0" err="1">
                <a:gradFill>
                  <a:gsLst>
                    <a:gs pos="1250">
                      <a:srgbClr val="FFFFFF"/>
                    </a:gs>
                    <a:gs pos="100000">
                      <a:srgbClr val="FFFFFF"/>
                    </a:gs>
                  </a:gsLst>
                  <a:lin ang="5400000" scaled="0"/>
                </a:gradFill>
                <a:latin typeface="Segoe UI"/>
                <a:cs typeface="Segoe UI"/>
              </a:rPr>
              <a:t>Xamarin.Forms</a:t>
            </a:r>
            <a:r>
              <a:rPr lang="en-US" sz="2000" spc="0">
                <a:gradFill>
                  <a:gsLst>
                    <a:gs pos="1250">
                      <a:srgbClr val="FFFFFF"/>
                    </a:gs>
                    <a:gs pos="100000">
                      <a:srgbClr val="FFFFFF"/>
                    </a:gs>
                  </a:gsLst>
                  <a:lin ang="5400000" scaled="0"/>
                </a:gradFill>
                <a:latin typeface="Segoe UI"/>
                <a:cs typeface="Segoe UI"/>
              </a:rPr>
              <a:t> app without a full compile </a:t>
            </a: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spc="0">
              <a:gradFill>
                <a:gsLst>
                  <a:gs pos="1250">
                    <a:srgbClr val="FFFFFF"/>
                  </a:gs>
                  <a:gs pos="100000">
                    <a:srgbClr val="FFFFFF"/>
                  </a:gs>
                </a:gsLst>
                <a:lin ang="5400000" scaled="0"/>
              </a:gradFill>
              <a:latin typeface="Segoe UI"/>
            </a:endParaRP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690456" y="5394384"/>
            <a:ext cx="8031715"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noProof="0">
                <a:solidFill>
                  <a:srgbClr val="FFC000"/>
                </a:solidFill>
                <a:latin typeface="Segoe UI"/>
              </a:rPr>
              <a:t>aka.ms/</a:t>
            </a:r>
            <a:r>
              <a:rPr lang="en-US" sz="2000" noProof="0" err="1">
                <a:solidFill>
                  <a:srgbClr val="FFC000"/>
                </a:solidFill>
                <a:latin typeface="Segoe UI"/>
              </a:rPr>
              <a:t>HotRestart</a:t>
            </a:r>
            <a:endParaRPr lang="en-US" sz="2000" noProof="0">
              <a:solidFill>
                <a:srgbClr val="FFC000"/>
              </a:solidFill>
              <a:latin typeface="Segoe UI"/>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72544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PREVIEWS</a:t>
            </a:r>
          </a:p>
        </p:txBody>
      </p:sp>
      <p:sp>
        <p:nvSpPr>
          <p:cNvPr id="6" name="TextBox 5">
            <a:extLst>
              <a:ext uri="{FF2B5EF4-FFF2-40B4-BE49-F238E27FC236}">
                <a16:creationId xmlns:a16="http://schemas.microsoft.com/office/drawing/2014/main" id="{3F74F8A2-35C8-4A86-93B0-E36D3995AF77}"/>
              </a:ext>
            </a:extLst>
          </p:cNvPr>
          <p:cNvSpPr txBox="1"/>
          <p:nvPr/>
        </p:nvSpPr>
        <p:spPr>
          <a:xfrm>
            <a:off x="1677757" y="3691101"/>
            <a:ext cx="8031715"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noProof="0">
                <a:solidFill>
                  <a:srgbClr val="FFC000"/>
                </a:solidFill>
                <a:latin typeface="Segoe UI"/>
              </a:rPr>
              <a:t>aka.ms/</a:t>
            </a:r>
            <a:r>
              <a:rPr lang="en-US" sz="2000" noProof="0" err="1">
                <a:solidFill>
                  <a:srgbClr val="FFC000"/>
                </a:solidFill>
                <a:latin typeface="Segoe UI"/>
              </a:rPr>
              <a:t>XAMLHotReload</a:t>
            </a:r>
            <a:endParaRPr lang="en-US" sz="2000" noProof="0">
              <a:solidFill>
                <a:srgbClr val="FFC000"/>
              </a:solidFill>
              <a:latin typeface="Segoe UI"/>
            </a:endParaRPr>
          </a:p>
        </p:txBody>
      </p:sp>
    </p:spTree>
    <p:extLst>
      <p:ext uri="{BB962C8B-B14F-4D97-AF65-F5344CB8AC3E}">
        <p14:creationId xmlns:p14="http://schemas.microsoft.com/office/powerpoint/2010/main" val="2890334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5E-6 -2.96296E-6 L 5E-6 0.03843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Xamarin Announcements from .NET Conf 2019 - Xamarin Blog">
            <a:hlinkClick r:id="" action="ppaction://media"/>
            <a:extLst>
              <a:ext uri="{FF2B5EF4-FFF2-40B4-BE49-F238E27FC236}">
                <a16:creationId xmlns:a16="http://schemas.microsoft.com/office/drawing/2014/main" id="{54B46A30-2BC2-4D92-8DC1-E3686765B3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55817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20204"/>
        </a:solidFill>
        <a:effectLst/>
      </p:bgPr>
    </p:bg>
    <p:spTree>
      <p:nvGrpSpPr>
        <p:cNvPr id="1" name=""/>
        <p:cNvGrpSpPr/>
        <p:nvPr/>
      </p:nvGrpSpPr>
      <p:grpSpPr>
        <a:xfrm>
          <a:off x="0" y="0"/>
          <a:ext cx="0" cy="0"/>
          <a:chOff x="0" y="0"/>
          <a:chExt cx="0" cy="0"/>
        </a:xfrm>
      </p:grpSpPr>
      <p:pic>
        <p:nvPicPr>
          <p:cNvPr id="2" name="Xamarin Hot Restart">
            <a:hlinkClick r:id="" action="ppaction://media"/>
            <a:extLst>
              <a:ext uri="{FF2B5EF4-FFF2-40B4-BE49-F238E27FC236}">
                <a16:creationId xmlns:a16="http://schemas.microsoft.com/office/drawing/2014/main" id="{DAAB581B-C42F-4644-B9CD-815DCDD692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19790"/>
            <a:ext cx="12192000" cy="5753100"/>
          </a:xfrm>
          <a:prstGeom prst="rect">
            <a:avLst/>
          </a:prstGeom>
        </p:spPr>
      </p:pic>
    </p:spTree>
    <p:extLst>
      <p:ext uri="{BB962C8B-B14F-4D97-AF65-F5344CB8AC3E}">
        <p14:creationId xmlns:p14="http://schemas.microsoft.com/office/powerpoint/2010/main" val="2301135126"/>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1026" name="Picture 2" descr="Image result for azure icon">
            <a:extLst>
              <a:ext uri="{FF2B5EF4-FFF2-40B4-BE49-F238E27FC236}">
                <a16:creationId xmlns:a16="http://schemas.microsoft.com/office/drawing/2014/main" id="{20A3004D-0D66-4C69-A085-B8B26CEFF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5302" y="2481550"/>
            <a:ext cx="1894897" cy="18948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XAMARIN ICON">
            <a:extLst>
              <a:ext uri="{FF2B5EF4-FFF2-40B4-BE49-F238E27FC236}">
                <a16:creationId xmlns:a16="http://schemas.microsoft.com/office/drawing/2014/main" id="{3457F70A-C444-4095-8869-3D8E19F42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3128" y="2199409"/>
            <a:ext cx="2459181" cy="245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6A54-8ED1-44AD-8D48-7931077CC18B}"/>
              </a:ext>
            </a:extLst>
          </p:cNvPr>
          <p:cNvSpPr>
            <a:spLocks noGrp="1"/>
          </p:cNvSpPr>
          <p:nvPr>
            <p:ph type="title"/>
          </p:nvPr>
        </p:nvSpPr>
        <p:spPr/>
        <p:txBody>
          <a:bodyPr/>
          <a:lstStyle/>
          <a:p>
            <a:r>
              <a:rPr lang="en-US"/>
              <a:t>Cloud Mobile App Architecture</a:t>
            </a:r>
          </a:p>
        </p:txBody>
      </p:sp>
      <p:pic>
        <p:nvPicPr>
          <p:cNvPr id="3" name="Picture 2">
            <a:extLst>
              <a:ext uri="{FF2B5EF4-FFF2-40B4-BE49-F238E27FC236}">
                <a16:creationId xmlns:a16="http://schemas.microsoft.com/office/drawing/2014/main" id="{6BD50019-16FB-4B87-A36E-BB046C527BC2}"/>
              </a:ext>
            </a:extLst>
          </p:cNvPr>
          <p:cNvPicPr>
            <a:picLocks noChangeAspect="1"/>
          </p:cNvPicPr>
          <p:nvPr/>
        </p:nvPicPr>
        <p:blipFill>
          <a:blip r:embed="rId3"/>
          <a:stretch>
            <a:fillRect/>
          </a:stretch>
        </p:blipFill>
        <p:spPr>
          <a:xfrm>
            <a:off x="384174" y="1328876"/>
            <a:ext cx="8120949" cy="4665524"/>
          </a:xfrm>
          <a:prstGeom prst="rect">
            <a:avLst/>
          </a:prstGeom>
        </p:spPr>
      </p:pic>
      <p:pic>
        <p:nvPicPr>
          <p:cNvPr id="4" name="Picture 3">
            <a:extLst>
              <a:ext uri="{FF2B5EF4-FFF2-40B4-BE49-F238E27FC236}">
                <a16:creationId xmlns:a16="http://schemas.microsoft.com/office/drawing/2014/main" id="{6602AAB4-E94A-4B2D-B34D-AAB3FCD84B04}"/>
              </a:ext>
            </a:extLst>
          </p:cNvPr>
          <p:cNvPicPr>
            <a:picLocks noChangeAspect="1"/>
          </p:cNvPicPr>
          <p:nvPr/>
        </p:nvPicPr>
        <p:blipFill rotWithShape="1">
          <a:blip r:embed="rId4"/>
          <a:srcRect r="49023"/>
          <a:stretch/>
        </p:blipFill>
        <p:spPr>
          <a:xfrm>
            <a:off x="8637588" y="1100392"/>
            <a:ext cx="3285172" cy="2897854"/>
          </a:xfrm>
          <a:prstGeom prst="rect">
            <a:avLst/>
          </a:prstGeom>
        </p:spPr>
      </p:pic>
      <p:pic>
        <p:nvPicPr>
          <p:cNvPr id="5" name="Picture 4">
            <a:extLst>
              <a:ext uri="{FF2B5EF4-FFF2-40B4-BE49-F238E27FC236}">
                <a16:creationId xmlns:a16="http://schemas.microsoft.com/office/drawing/2014/main" id="{A2519D2F-DCB2-4051-9D93-A784B04959C4}"/>
              </a:ext>
            </a:extLst>
          </p:cNvPr>
          <p:cNvPicPr>
            <a:picLocks noChangeAspect="1"/>
          </p:cNvPicPr>
          <p:nvPr/>
        </p:nvPicPr>
        <p:blipFill rotWithShape="1">
          <a:blip r:embed="rId4"/>
          <a:srcRect l="49023"/>
          <a:stretch/>
        </p:blipFill>
        <p:spPr>
          <a:xfrm>
            <a:off x="8497888" y="3960146"/>
            <a:ext cx="3285172" cy="2897854"/>
          </a:xfrm>
          <a:prstGeom prst="rect">
            <a:avLst/>
          </a:prstGeom>
        </p:spPr>
      </p:pic>
    </p:spTree>
    <p:extLst>
      <p:ext uri="{BB962C8B-B14F-4D97-AF65-F5344CB8AC3E}">
        <p14:creationId xmlns:p14="http://schemas.microsoft.com/office/powerpoint/2010/main" val="3867009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1837982" y="3328147"/>
            <a:ext cx="8383115" cy="2233383"/>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 name="Rectangle 4"/>
          <p:cNvSpPr/>
          <p:nvPr/>
        </p:nvSpPr>
        <p:spPr bwMode="auto">
          <a:xfrm>
            <a:off x="1582462" y="5083584"/>
            <a:ext cx="1800980" cy="83258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Rectangle 102"/>
          <p:cNvSpPr/>
          <p:nvPr/>
        </p:nvSpPr>
        <p:spPr bwMode="auto">
          <a:xfrm>
            <a:off x="2411843" y="1017863"/>
            <a:ext cx="7411865" cy="658521"/>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745" b="0" i="0" u="none" strike="noStrike" kern="0" cap="none" spc="0" normalizeH="0" baseline="0" noProof="0">
                <a:ln>
                  <a:noFill/>
                </a:ln>
                <a:solidFill>
                  <a:srgbClr val="4EB1FF"/>
                </a:solidFill>
                <a:effectLst/>
                <a:uLnTx/>
                <a:uFillTx/>
                <a:latin typeface="Segoe UI Semilight" panose="020B0402040204020203" pitchFamily="34" charset="0"/>
                <a:ea typeface="+mn-ea"/>
                <a:cs typeface="Segoe UI Semilight" panose="020B0402040204020203" pitchFamily="34" charset="0"/>
              </a:rPr>
              <a:t>Complete DevOps solution</a:t>
            </a:r>
          </a:p>
        </p:txBody>
      </p:sp>
      <p:sp>
        <p:nvSpPr>
          <p:cNvPr id="104" name="TextBox 103"/>
          <p:cNvSpPr txBox="1"/>
          <p:nvPr/>
        </p:nvSpPr>
        <p:spPr>
          <a:xfrm>
            <a:off x="2861237" y="410564"/>
            <a:ext cx="6513077" cy="859920"/>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4117" b="0" i="0" u="none" strike="noStrike" kern="1200" cap="none" spc="0" normalizeH="0" baseline="0" noProof="0">
                <a:ln>
                  <a:noFill/>
                </a:ln>
                <a:solidFill>
                  <a:srgbClr val="FFFFFF"/>
                </a:solidFill>
                <a:effectLst/>
                <a:uLnTx/>
                <a:uFillTx/>
                <a:latin typeface="Segoe UI Light"/>
                <a:ea typeface="+mn-ea"/>
                <a:cs typeface="+mn-cs"/>
              </a:rPr>
              <a:t>Azure DevOps</a:t>
            </a:r>
          </a:p>
        </p:txBody>
      </p:sp>
      <p:grpSp>
        <p:nvGrpSpPr>
          <p:cNvPr id="6" name="Group 5"/>
          <p:cNvGrpSpPr/>
          <p:nvPr/>
        </p:nvGrpSpPr>
        <p:grpSpPr>
          <a:xfrm>
            <a:off x="1607790" y="4274307"/>
            <a:ext cx="464635" cy="608663"/>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147"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14" name="Group 13"/>
          <p:cNvGrpSpPr/>
          <p:nvPr/>
        </p:nvGrpSpPr>
        <p:grpSpPr>
          <a:xfrm>
            <a:off x="822570" y="5214369"/>
            <a:ext cx="2030824" cy="1426820"/>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26" name="TextBox 425"/>
            <p:cNvSpPr txBox="1"/>
            <p:nvPr/>
          </p:nvSpPr>
          <p:spPr>
            <a:xfrm>
              <a:off x="1169858" y="6277787"/>
              <a:ext cx="1659024" cy="359137"/>
            </a:xfrm>
            <a:prstGeom prst="rect">
              <a:avLst/>
            </a:prstGeom>
          </p:spPr>
          <p:txBody>
            <a:bodyPr vert="horz" wrap="square" lIns="91403" tIns="91403" rIns="91403" bIns="91403" rtlCol="0" anchor="t">
              <a:noAutofit/>
            </a:bodyPr>
            <a:lstStyle/>
            <a:p>
              <a:pPr marL="0" marR="0" lvl="0" indent="-233249" algn="ctr" defTabSz="914367" rtl="0" eaLnBrk="1" fontAlgn="auto" latinLnBrk="0" hangingPunct="1">
                <a:lnSpc>
                  <a:spcPct val="90000"/>
                </a:lnSpc>
                <a:spcBef>
                  <a:spcPts val="0"/>
                </a:spcBef>
                <a:spcAft>
                  <a:spcPts val="588"/>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Developers</a:t>
              </a:r>
            </a:p>
          </p:txBody>
        </p:sp>
      </p:grpSp>
      <p:grpSp>
        <p:nvGrpSpPr>
          <p:cNvPr id="20" name="Group 19"/>
          <p:cNvGrpSpPr/>
          <p:nvPr/>
        </p:nvGrpSpPr>
        <p:grpSpPr>
          <a:xfrm>
            <a:off x="5321118" y="2173716"/>
            <a:ext cx="2072900" cy="1901214"/>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1403" tIns="91403" rIns="91403" bIns="91403" rtlCol="0" anchor="t">
                <a:noAutofit/>
              </a:bodyPr>
              <a:lstStyle/>
              <a:p>
                <a:pPr marL="0" marR="0" lvl="0" indent="-233249" algn="ctr" defTabSz="914367" rtl="0" eaLnBrk="1" fontAlgn="auto" latinLnBrk="0" hangingPunct="1">
                  <a:lnSpc>
                    <a:spcPct val="90000"/>
                  </a:lnSpc>
                  <a:spcBef>
                    <a:spcPts val="0"/>
                  </a:spcBef>
                  <a:spcAft>
                    <a:spcPts val="588"/>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a:ea typeface="+mn-ea"/>
                  <a:cs typeface="+mn-cs"/>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 name="Group 14"/>
          <p:cNvGrpSpPr/>
          <p:nvPr/>
        </p:nvGrpSpPr>
        <p:grpSpPr>
          <a:xfrm>
            <a:off x="1042899" y="2173716"/>
            <a:ext cx="2238255" cy="1901214"/>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1403" tIns="91403" rIns="91403" bIns="91403" rtlCol="0" anchor="t">
                <a:noAutofit/>
              </a:bodyPr>
              <a:lstStyle/>
              <a:p>
                <a:pPr marL="0" marR="0" lvl="0" indent="-233249" algn="ctr" defTabSz="914367" rtl="0" eaLnBrk="1" fontAlgn="auto" latinLnBrk="0" hangingPunct="1">
                  <a:lnSpc>
                    <a:spcPct val="90000"/>
                  </a:lnSpc>
                  <a:spcBef>
                    <a:spcPts val="0"/>
                  </a:spcBef>
                  <a:spcAft>
                    <a:spcPts val="588"/>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FFFFFF"/>
                  </a:solidFill>
                  <a:effectLst/>
                  <a:uLnTx/>
                  <a:uFillTx/>
                  <a:latin typeface="Segoe UI"/>
                  <a:ea typeface="+mn-ea"/>
                  <a:cs typeface="+mn-cs"/>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grpSp>
        <p:nvGrpSpPr>
          <p:cNvPr id="19" name="Group 18"/>
          <p:cNvGrpSpPr/>
          <p:nvPr/>
        </p:nvGrpSpPr>
        <p:grpSpPr>
          <a:xfrm>
            <a:off x="3205912" y="2173716"/>
            <a:ext cx="2100377" cy="1899579"/>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1403" tIns="91403" rIns="91403" bIns="91403" rtlCol="0" anchor="t">
                <a:noAutofit/>
              </a:bodyPr>
              <a:lstStyle/>
              <a:p>
                <a:pPr marL="0" marR="0" lvl="0" indent="-233249" algn="ctr" defTabSz="914367" rtl="0" eaLnBrk="1" fontAlgn="auto" latinLnBrk="0" hangingPunct="1">
                  <a:lnSpc>
                    <a:spcPct val="90000"/>
                  </a:lnSpc>
                  <a:spcBef>
                    <a:spcPts val="0"/>
                  </a:spcBef>
                  <a:spcAft>
                    <a:spcPts val="588"/>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FFFFFF"/>
                  </a:solidFill>
                  <a:effectLst/>
                  <a:uLnTx/>
                  <a:uFillTx/>
                  <a:latin typeface="Segoe UI"/>
                  <a:ea typeface="+mn-ea"/>
                  <a:cs typeface="+mn-cs"/>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1" name="Group 20"/>
          <p:cNvGrpSpPr/>
          <p:nvPr/>
        </p:nvGrpSpPr>
        <p:grpSpPr>
          <a:xfrm>
            <a:off x="7291793" y="2173716"/>
            <a:ext cx="2201528" cy="1901213"/>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1403" tIns="91403" rIns="91403" bIns="91403" rtlCol="0" anchor="t">
                <a:noAutofit/>
              </a:bodyPr>
              <a:lstStyle/>
              <a:p>
                <a:pPr marL="0" marR="0" lvl="0" indent="-233249" algn="ctr" defTabSz="914367" rtl="0" eaLnBrk="1" fontAlgn="auto" latinLnBrk="0" hangingPunct="1">
                  <a:lnSpc>
                    <a:spcPct val="90000"/>
                  </a:lnSpc>
                  <a:spcBef>
                    <a:spcPts val="0"/>
                  </a:spcBef>
                  <a:spcAft>
                    <a:spcPts val="588"/>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EAEAEA"/>
                  </a:solidFill>
                  <a:effectLst/>
                  <a:uLnTx/>
                  <a:uFillTx/>
                  <a:latin typeface="Segoe UI"/>
                  <a:ea typeface="+mn-ea"/>
                  <a:cs typeface="+mn-cs"/>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 name="Group 22"/>
          <p:cNvGrpSpPr/>
          <p:nvPr/>
        </p:nvGrpSpPr>
        <p:grpSpPr>
          <a:xfrm>
            <a:off x="3356596" y="2173717"/>
            <a:ext cx="7856017" cy="3441243"/>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1403" tIns="91403" rIns="91403" bIns="91403" rtlCol="0" anchor="t">
                <a:noAutofit/>
              </a:bodyPr>
              <a:lstStyle/>
              <a:p>
                <a:pPr marL="0" marR="0" lvl="0" indent="-233249" algn="ctr" defTabSz="914367" rtl="0" eaLnBrk="1" fontAlgn="auto" latinLnBrk="0" hangingPunct="1">
                  <a:lnSpc>
                    <a:spcPct val="90000"/>
                  </a:lnSpc>
                  <a:spcBef>
                    <a:spcPts val="0"/>
                  </a:spcBef>
                  <a:spcAft>
                    <a:spcPts val="588"/>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EAEAEA"/>
                  </a:solidFill>
                  <a:effectLst/>
                  <a:uLnTx/>
                  <a:uFillTx/>
                  <a:latin typeface="Segoe UI"/>
                  <a:ea typeface="+mn-ea"/>
                  <a:cs typeface="+mn-cs"/>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600057" y="5086710"/>
            <a:ext cx="9112117" cy="1365393"/>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7887" y="1880894"/>
            <a:ext cx="2020889"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Mix and match to create workflows </a:t>
            </a:r>
            <a:b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br>
            <a: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with tools from Microsoft, open source or your favorite third-party tools</a:t>
            </a: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894" y="1702325"/>
            <a:ext cx="2444121" cy="2434192"/>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3287" y="1644791"/>
            <a:ext cx="2487281" cy="2482137"/>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6197" y="1721444"/>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6E9CBBF2-ABAF-4C2B-9AB4-065EC09FD6DC}"/>
              </a:ext>
            </a:extLst>
          </p:cNvPr>
          <p:cNvSpPr/>
          <p:nvPr/>
        </p:nvSpPr>
        <p:spPr bwMode="auto">
          <a:xfrm>
            <a:off x="4276828" y="1560986"/>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6226" y="318197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580" y="3735695"/>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284" y="273266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3"/>
          <a:stretch>
            <a:fillRect/>
          </a:stretch>
        </p:blipFill>
        <p:spPr>
          <a:xfrm>
            <a:off x="2963619" y="1915025"/>
            <a:ext cx="281363" cy="297339"/>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4"/>
          <a:stretch>
            <a:fillRect/>
          </a:stretch>
        </p:blipFill>
        <p:spPr>
          <a:xfrm>
            <a:off x="4448582" y="1730286"/>
            <a:ext cx="305455" cy="321421"/>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5"/>
          <a:stretch>
            <a:fillRect/>
          </a:stretch>
        </p:blipFill>
        <p:spPr>
          <a:xfrm>
            <a:off x="4985487" y="2880349"/>
            <a:ext cx="340730" cy="340631"/>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6"/>
          <a:stretch>
            <a:fillRect/>
          </a:stretch>
        </p:blipFill>
        <p:spPr>
          <a:xfrm>
            <a:off x="4040749" y="3858419"/>
            <a:ext cx="398247" cy="398134"/>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438" y="171189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Oval 45">
            <a:extLst>
              <a:ext uri="{FF2B5EF4-FFF2-40B4-BE49-F238E27FC236}">
                <a16:creationId xmlns:a16="http://schemas.microsoft.com/office/drawing/2014/main" id="{30A90828-ED00-4599-96C7-664F974BABB4}"/>
              </a:ext>
            </a:extLst>
          </p:cNvPr>
          <p:cNvSpPr/>
          <p:nvPr/>
        </p:nvSpPr>
        <p:spPr bwMode="auto">
          <a:xfrm>
            <a:off x="8183222" y="1541848"/>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29" y="320117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493" y="3745309"/>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4706" y="2742277"/>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3012" y="5565501"/>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316" y="5565533"/>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4170"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53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685" y="556562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7"/>
          <a:stretch>
            <a:fillRect/>
          </a:stretch>
        </p:blipFill>
        <p:spPr>
          <a:xfrm>
            <a:off x="8925390" y="2887549"/>
            <a:ext cx="281363" cy="305366"/>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8"/>
          <a:stretch>
            <a:fillRect/>
          </a:stretch>
        </p:blipFill>
        <p:spPr>
          <a:xfrm>
            <a:off x="6864280" y="1862201"/>
            <a:ext cx="289394" cy="289311"/>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9"/>
          <a:stretch>
            <a:fillRect/>
          </a:stretch>
        </p:blipFill>
        <p:spPr>
          <a:xfrm>
            <a:off x="8373325" y="1703266"/>
            <a:ext cx="289394" cy="297338"/>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0"/>
          <a:stretch>
            <a:fillRect/>
          </a:stretch>
        </p:blipFill>
        <p:spPr>
          <a:xfrm>
            <a:off x="6646202" y="3393643"/>
            <a:ext cx="384921" cy="290615"/>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1"/>
          <a:stretch>
            <a:fillRect/>
          </a:stretch>
        </p:blipFill>
        <p:spPr>
          <a:xfrm>
            <a:off x="7976230" y="3855345"/>
            <a:ext cx="314374" cy="447310"/>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2295" y="1900952"/>
            <a:ext cx="1880655"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Azure DevOps </a:t>
            </a:r>
            <a:b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br>
            <a: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lets developers </a:t>
            </a:r>
            <a:b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Segoe UI"/>
              </a:rPr>
            </a:br>
            <a: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choose the tools </a:t>
            </a:r>
            <a:b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br>
            <a: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and languages that</a:t>
            </a:r>
            <a: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Segoe UI"/>
              </a:rPr>
              <a:t> </a:t>
            </a:r>
            <a: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455" y="5565598"/>
            <a:ext cx="550988" cy="55108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2693"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24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950" y="4853056"/>
            <a:ext cx="7324936" cy="467306"/>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179259" tIns="143407" rIns="179259" bIns="143407" rtlCol="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Target any cloud, on-prem or both and deploy to the servers you need</a:t>
            </a: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2"/>
          <a:stretch>
            <a:fillRect/>
          </a:stretch>
        </p:blipFill>
        <p:spPr>
          <a:xfrm>
            <a:off x="5287211" y="5648074"/>
            <a:ext cx="436229" cy="371324"/>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3"/>
          <a:stretch>
            <a:fillRect/>
          </a:stretch>
        </p:blipFill>
        <p:spPr>
          <a:xfrm>
            <a:off x="2161110" y="5673652"/>
            <a:ext cx="555493" cy="275387"/>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4"/>
          <a:stretch>
            <a:fillRect/>
          </a:stretch>
        </p:blipFill>
        <p:spPr>
          <a:xfrm>
            <a:off x="3119787" y="5635338"/>
            <a:ext cx="737724" cy="361644"/>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rotWithShape="1">
          <a:blip r:embed="rId15"/>
          <a:srcRect l="14075" t="12066" r="14600" b="13710"/>
          <a:stretch/>
        </p:blipFill>
        <p:spPr>
          <a:xfrm>
            <a:off x="4190457" y="5565501"/>
            <a:ext cx="543285" cy="5510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6"/>
          <a:stretch>
            <a:fillRect/>
          </a:stretch>
        </p:blipFill>
        <p:spPr>
          <a:xfrm>
            <a:off x="7400261" y="5701167"/>
            <a:ext cx="296534" cy="277289"/>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17"/>
          <a:stretch>
            <a:fillRect/>
          </a:stretch>
        </p:blipFill>
        <p:spPr>
          <a:xfrm>
            <a:off x="8426041" y="5653242"/>
            <a:ext cx="354081" cy="349207"/>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18"/>
          <a:stretch>
            <a:fillRect/>
          </a:stretch>
        </p:blipFill>
        <p:spPr>
          <a:xfrm>
            <a:off x="9443387" y="5635513"/>
            <a:ext cx="313706" cy="394377"/>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592329" y="981126"/>
            <a:ext cx="5118645" cy="42401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1400"/>
              </a:spcAft>
              <a:buClrTx/>
              <a:buSzPct val="90000"/>
              <a:buFont typeface="Wingdings" panose="05000000000000000000" pitchFamily="2" charset="2"/>
              <a:buNone/>
              <a:tabLst/>
              <a:defRPr/>
            </a:pPr>
            <a:r>
              <a:rPr kumimoji="0" lang="en-GB" sz="1765" b="0" i="0" u="none" strike="noStrike" kern="1200" cap="none" spc="0" normalizeH="0" baseline="0" noProof="0">
                <a:ln>
                  <a:noFill/>
                </a:ln>
                <a:solidFill>
                  <a:srgbClr val="1A1A1A">
                    <a:lumMod val="65000"/>
                    <a:lumOff val="35000"/>
                  </a:srgbClr>
                </a:solidFill>
                <a:effectLst/>
                <a:uLnTx/>
                <a:uFillTx/>
                <a:latin typeface="Segoe UI"/>
                <a:ea typeface="+mn-ea"/>
                <a:cs typeface="+mn-cs"/>
              </a:rPr>
              <a:t>Your tools, languages, and clouds</a:t>
            </a:r>
            <a:endParaRPr kumimoji="0" lang="en-US" sz="1765" b="0" i="0" u="none" strike="noStrike" kern="1200" cap="none" spc="0" normalizeH="0" baseline="0" noProof="0">
              <a:ln>
                <a:noFill/>
              </a:ln>
              <a:solidFill>
                <a:srgbClr val="1A1A1A">
                  <a:lumMod val="65000"/>
                  <a:lumOff val="35000"/>
                </a:srgbClr>
              </a:solidFill>
              <a:effectLst/>
              <a:uLnTx/>
              <a:uFillTx/>
              <a:latin typeface="Segoe UI"/>
              <a:ea typeface="+mn-ea"/>
              <a:cs typeface="+mn-cs"/>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r="74942" b="17916"/>
          <a:stretch/>
        </p:blipFill>
        <p:spPr>
          <a:xfrm>
            <a:off x="2780192" y="3330702"/>
            <a:ext cx="371459" cy="359405"/>
          </a:xfrm>
          <a:prstGeom prst="rect">
            <a:avLst/>
          </a:prstGeom>
        </p:spPr>
      </p:pic>
      <p:pic>
        <p:nvPicPr>
          <p:cNvPr id="19" name="Picture 18">
            <a:extLst>
              <a:ext uri="{FF2B5EF4-FFF2-40B4-BE49-F238E27FC236}">
                <a16:creationId xmlns:a16="http://schemas.microsoft.com/office/drawing/2014/main" id="{E0D3813F-513D-8F4C-A233-514D6222D38A}"/>
              </a:ext>
            </a:extLst>
          </p:cNvPr>
          <p:cNvPicPr>
            <a:picLocks noChangeAspect="1"/>
          </p:cNvPicPr>
          <p:nvPr/>
        </p:nvPicPr>
        <p:blipFill rotWithShape="1">
          <a:blip r:embed="rId21"/>
          <a:srcRect l="6417" t="6386" r="8032" b="7870"/>
          <a:stretch/>
        </p:blipFill>
        <p:spPr>
          <a:xfrm>
            <a:off x="7464231" y="2430955"/>
            <a:ext cx="897707" cy="89974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3" name="Picture 3" descr="A close up of a logo&#10;&#10;Description generated with high confidence">
            <a:extLst>
              <a:ext uri="{FF2B5EF4-FFF2-40B4-BE49-F238E27FC236}">
                <a16:creationId xmlns:a16="http://schemas.microsoft.com/office/drawing/2014/main" id="{EC97262B-DBC0-7342-8198-234A4A416A3B}"/>
              </a:ext>
            </a:extLst>
          </p:cNvPr>
          <p:cNvPicPr>
            <a:picLocks noChangeAspect="1"/>
          </p:cNvPicPr>
          <p:nvPr/>
        </p:nvPicPr>
        <p:blipFill rotWithShape="1">
          <a:blip r:embed="rId22"/>
          <a:srcRect b="25746"/>
          <a:stretch/>
        </p:blipFill>
        <p:spPr>
          <a:xfrm>
            <a:off x="3501350" y="2391993"/>
            <a:ext cx="939024" cy="93871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2" name="Picture 25" descr="A close up of a logo&#10;&#10;Description generated with very high confidence">
            <a:extLst>
              <a:ext uri="{FF2B5EF4-FFF2-40B4-BE49-F238E27FC236}">
                <a16:creationId xmlns:a16="http://schemas.microsoft.com/office/drawing/2014/main" id="{11829EC8-0F4E-4FC4-BBE0-B676AF6A80C3}"/>
              </a:ext>
            </a:extLst>
          </p:cNvPr>
          <p:cNvPicPr>
            <a:picLocks noChangeAspect="1"/>
          </p:cNvPicPr>
          <p:nvPr/>
        </p:nvPicPr>
        <p:blipFill>
          <a:blip r:embed="rId23"/>
          <a:stretch>
            <a:fillRect/>
          </a:stretch>
        </p:blipFill>
        <p:spPr>
          <a:xfrm>
            <a:off x="6106055" y="5525255"/>
            <a:ext cx="819248" cy="591253"/>
          </a:xfrm>
          <a:prstGeom prst="rect">
            <a:avLst/>
          </a:prstGeom>
        </p:spPr>
      </p:pic>
    </p:spTree>
    <p:extLst>
      <p:ext uri="{BB962C8B-B14F-4D97-AF65-F5344CB8AC3E}">
        <p14:creationId xmlns:p14="http://schemas.microsoft.com/office/powerpoint/2010/main" val="7959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1C7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dirty="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dirty="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dirty="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970924"/>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a:t>
            </a:r>
            <a:b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b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b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b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aka.ms/xamarin-showcase</a:t>
            </a: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0A4A143-27D4-49CE-ACD0-037EABF28846}"/>
              </a:ext>
            </a:extLst>
          </p:cNvPr>
          <p:cNvSpPr txBox="1"/>
          <p:nvPr/>
        </p:nvSpPr>
        <p:spPr>
          <a:xfrm>
            <a:off x="691886" y="2638535"/>
            <a:ext cx="3029250" cy="54450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9" b="0" i="0" u="none" strike="noStrike" kern="1200" cap="none" spc="0" normalizeH="0" baseline="0" noProof="0">
                <a:ln>
                  <a:noFill/>
                </a:ln>
                <a:solidFill>
                  <a:srgbClr val="505050"/>
                </a:solidFill>
                <a:effectLst/>
                <a:uLnTx/>
                <a:uFillTx/>
                <a:latin typeface="Segoe UI"/>
                <a:ea typeface="+mn-ea"/>
                <a:cs typeface="+mn-cs"/>
              </a:rPr>
              <a:t>Kanban Boards, Backlogs, Dashboards, and Reporting</a:t>
            </a:r>
          </a:p>
        </p:txBody>
      </p:sp>
      <p:sp>
        <p:nvSpPr>
          <p:cNvPr id="22" name="TextBox 21">
            <a:extLst>
              <a:ext uri="{FF2B5EF4-FFF2-40B4-BE49-F238E27FC236}">
                <a16:creationId xmlns:a16="http://schemas.microsoft.com/office/drawing/2014/main" id="{A75A09E4-D0A3-4556-9C0F-105DF4577D44}"/>
              </a:ext>
            </a:extLst>
          </p:cNvPr>
          <p:cNvSpPr txBox="1"/>
          <p:nvPr/>
        </p:nvSpPr>
        <p:spPr>
          <a:xfrm>
            <a:off x="4366733" y="2638533"/>
            <a:ext cx="3403117" cy="55392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9"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CI/CD platform, FREE for open source projects</a:t>
            </a:r>
            <a:endParaRPr kumimoji="0" lang="en-US" sz="1769"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153" y="2638533"/>
            <a:ext cx="3163963" cy="55392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9"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Unlimited, Cloud-Hosted Private Git Repos </a:t>
            </a:r>
            <a:endParaRPr kumimoji="0" lang="en-US" sz="1769"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691886" y="5285830"/>
            <a:ext cx="2930222" cy="55392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9"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Manual and Exploratory Testing Tools</a:t>
            </a:r>
            <a:endParaRPr kumimoji="0" lang="en-US" sz="1769"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6733" y="5285830"/>
            <a:ext cx="3278448" cy="54925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769"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Package Management for Maven, </a:t>
            </a:r>
            <a:r>
              <a:rPr kumimoji="0" lang="en-GB" sz="1769" b="0" i="0" u="none" strike="noStrike" kern="1200" cap="none" spc="0" normalizeH="0" baseline="0" noProof="0" err="1">
                <a:ln>
                  <a:noFill/>
                </a:ln>
                <a:gradFill>
                  <a:gsLst>
                    <a:gs pos="2247">
                      <a:srgbClr val="1A1A1A"/>
                    </a:gs>
                    <a:gs pos="18352">
                      <a:srgbClr val="1A1A1A"/>
                    </a:gs>
                  </a:gsLst>
                  <a:lin ang="5400000" scaled="1"/>
                </a:gradFill>
                <a:effectLst/>
                <a:uLnTx/>
                <a:uFillTx/>
                <a:latin typeface="Segoe UI"/>
                <a:ea typeface="+mn-ea"/>
                <a:cs typeface="+mn-cs"/>
              </a:rPr>
              <a:t>npm</a:t>
            </a:r>
            <a:r>
              <a:rPr kumimoji="0" lang="en-GB" sz="1769"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 and NuGet</a:t>
            </a:r>
            <a:r>
              <a:rPr kumimoji="0" lang="en-GB" sz="18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mn-cs"/>
              </a:rPr>
              <a:t>.</a:t>
            </a:r>
            <a:endParaRPr kumimoji="0" lang="en-US" sz="1800" b="0" i="0" u="none" strike="noStrike" kern="1200" cap="none" spc="0" normalizeH="0" baseline="0" noProof="0">
              <a:ln>
                <a:noFill/>
              </a:ln>
              <a:gradFill>
                <a:gsLst>
                  <a:gs pos="2247">
                    <a:srgbClr val="1A1A1A"/>
                  </a:gs>
                  <a:gs pos="18352">
                    <a:srgbClr val="1A1A1A"/>
                  </a:gs>
                </a:gsLst>
                <a:lin ang="5400000" scaled="1"/>
              </a:gradFill>
              <a:effectLst/>
              <a:uLnTx/>
              <a:uFillTx/>
              <a:latin typeface="Segoe UI"/>
              <a:ea typeface="+mn-ea"/>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366732" y="1462396"/>
            <a:ext cx="708472" cy="7057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366734" y="4129907"/>
            <a:ext cx="721958" cy="7057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691886" y="1462396"/>
            <a:ext cx="722332" cy="7057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153" y="1462396"/>
            <a:ext cx="714647" cy="7057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691886" y="4129907"/>
            <a:ext cx="697591" cy="7057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655797" y="2146864"/>
            <a:ext cx="1347803" cy="561169"/>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B294"/>
                </a:solidFill>
                <a:effectLst/>
                <a:uLnTx/>
                <a:uFillTx/>
                <a:latin typeface="Segoe UI Semibold"/>
                <a:ea typeface="+mn-ea"/>
                <a:cs typeface="+mn-cs"/>
              </a:rPr>
              <a:t>Azure Boards</a:t>
            </a:r>
            <a:endParaRPr kumimoji="0" lang="en-US" sz="1765" b="0" i="0" u="none" strike="noStrike" kern="1200" cap="none" spc="0" normalizeH="0" baseline="0" noProof="0">
              <a:ln>
                <a:noFill/>
              </a:ln>
              <a:solidFill>
                <a:srgbClr val="00B294"/>
              </a:solidFill>
              <a:effectLst/>
              <a:uLnTx/>
              <a:uFillTx/>
              <a:latin typeface="Segoe UI Semibold"/>
              <a:ea typeface="+mn-ea"/>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154" y="2146864"/>
            <a:ext cx="164690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bold"/>
                <a:ea typeface="+mn-ea"/>
                <a:cs typeface="+mn-cs"/>
              </a:rPr>
              <a:t>Azure </a:t>
            </a:r>
            <a:r>
              <a:rPr kumimoji="0" lang="en-US" sz="1765" b="0" i="0" u="none" strike="noStrike" kern="1200" cap="none" spc="0" normalizeH="0" baseline="0" noProof="0">
                <a:ln>
                  <a:noFill/>
                </a:ln>
                <a:solidFill>
                  <a:srgbClr val="D83B01"/>
                </a:solidFill>
                <a:effectLst/>
                <a:uLnTx/>
                <a:uFillTx/>
                <a:latin typeface="Segoe UI Semibold"/>
                <a:ea typeface="+mn-ea"/>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6733" y="2146864"/>
            <a:ext cx="190968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560E0"/>
                </a:solidFill>
                <a:effectLst/>
                <a:uLnTx/>
                <a:uFillTx/>
                <a:latin typeface="Segoe UI Semibold"/>
                <a:ea typeface="+mn-ea"/>
                <a:cs typeface="+mn-cs"/>
              </a:rPr>
              <a:t>Azure Pipelines</a:t>
            </a:r>
            <a:endParaRPr kumimoji="0" lang="en-US" sz="1765" b="0" i="0" u="none" strike="noStrike" kern="1200" cap="none" spc="0" normalizeH="0" baseline="0" noProof="0">
              <a:ln>
                <a:noFill/>
              </a:ln>
              <a:solidFill>
                <a:srgbClr val="2560E0"/>
              </a:solidFill>
              <a:effectLst/>
              <a:uLnTx/>
              <a:uFillTx/>
              <a:latin typeface="Segoe UI Semibold"/>
              <a:ea typeface="+mn-ea"/>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655797" y="4784346"/>
            <a:ext cx="1804949"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54CC7"/>
                </a:solidFill>
                <a:effectLst/>
                <a:uLnTx/>
                <a:uFillTx/>
                <a:latin typeface="Segoe UI Semibold"/>
                <a:ea typeface="+mn-ea"/>
                <a:cs typeface="+mn-cs"/>
              </a:rPr>
              <a:t>Azure Test</a:t>
            </a:r>
            <a:r>
              <a:rPr kumimoji="0" lang="en-US" sz="1765" b="0" i="0" u="none" strike="noStrike" kern="1200" cap="none" spc="0" normalizeH="0" baseline="0" noProof="0">
                <a:ln>
                  <a:noFill/>
                </a:ln>
                <a:solidFill>
                  <a:srgbClr val="854CC7"/>
                </a:solidFill>
                <a:effectLst/>
                <a:uLnTx/>
                <a:uFillTx/>
                <a:latin typeface="Segoe UI Semibold"/>
                <a:ea typeface="+mn-ea"/>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6735" y="4784346"/>
            <a:ext cx="2014555"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CB2E6D"/>
                </a:solidFill>
                <a:effectLst/>
                <a:uLnTx/>
                <a:uFillTx/>
                <a:latin typeface="Segoe UI Semibold"/>
                <a:ea typeface="+mn-ea"/>
                <a:cs typeface="+mn-cs"/>
              </a:rPr>
              <a:t>Azure Artifacts</a:t>
            </a:r>
            <a:endParaRPr kumimoji="0" lang="en-US" sz="1765" b="0" i="0" u="none" strike="noStrike" kern="1200" cap="none" spc="0" normalizeH="0" baseline="0" noProof="0">
              <a:ln>
                <a:noFill/>
              </a:ln>
              <a:solidFill>
                <a:srgbClr val="CB2E6D"/>
              </a:solidFill>
              <a:effectLst/>
              <a:uLnTx/>
              <a:uFillTx/>
              <a:latin typeface="Segoe UI Semibold"/>
              <a:ea typeface="+mn-ea"/>
              <a:cs typeface="Segoe UI"/>
            </a:endParaRPr>
          </a:p>
        </p:txBody>
      </p:sp>
      <p:sp>
        <p:nvSpPr>
          <p:cNvPr id="29" name="Title 16">
            <a:extLst>
              <a:ext uri="{FF2B5EF4-FFF2-40B4-BE49-F238E27FC236}">
                <a16:creationId xmlns:a16="http://schemas.microsoft.com/office/drawing/2014/main" id="{B07B6216-DCF1-4A3C-A924-8AF8384DB607}"/>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IE" noProof="0"/>
              <a:t>Azure DevOps</a:t>
            </a:r>
          </a:p>
        </p:txBody>
      </p:sp>
      <p:sp>
        <p:nvSpPr>
          <p:cNvPr id="30" name="Rectangle 29">
            <a:extLst>
              <a:ext uri="{FF2B5EF4-FFF2-40B4-BE49-F238E27FC236}">
                <a16:creationId xmlns:a16="http://schemas.microsoft.com/office/drawing/2014/main" id="{89BFFAFD-7671-484A-BE52-89DCFCD4F0DC}"/>
              </a:ext>
            </a:extLst>
          </p:cNvPr>
          <p:cNvSpPr/>
          <p:nvPr/>
        </p:nvSpPr>
        <p:spPr bwMode="auto">
          <a:xfrm>
            <a:off x="7968079" y="5798291"/>
            <a:ext cx="4223057" cy="8348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1" name="Group 30">
            <a:extLst>
              <a:ext uri="{FF2B5EF4-FFF2-40B4-BE49-F238E27FC236}">
                <a16:creationId xmlns:a16="http://schemas.microsoft.com/office/drawing/2014/main" id="{A6BE942F-6B37-4FFB-9E4F-31A6B815551A}"/>
              </a:ext>
            </a:extLst>
          </p:cNvPr>
          <p:cNvGrpSpPr/>
          <p:nvPr/>
        </p:nvGrpSpPr>
        <p:grpSpPr>
          <a:xfrm>
            <a:off x="8280088" y="6032843"/>
            <a:ext cx="3589968" cy="365708"/>
            <a:chOff x="2605714" y="6183962"/>
            <a:chExt cx="3590476" cy="365760"/>
          </a:xfrm>
        </p:grpSpPr>
        <p:sp>
          <p:nvSpPr>
            <p:cNvPr id="33" name="Text Placeholder 3">
              <a:extLst>
                <a:ext uri="{FF2B5EF4-FFF2-40B4-BE49-F238E27FC236}">
                  <a16:creationId xmlns:a16="http://schemas.microsoft.com/office/drawing/2014/main" id="{8C0D9E7C-1C6B-4663-A88B-B2108CC18EDD}"/>
                </a:ext>
              </a:extLst>
            </p:cNvPr>
            <p:cNvSpPr txBox="1">
              <a:spLocks/>
            </p:cNvSpPr>
            <p:nvPr/>
          </p:nvSpPr>
          <p:spPr>
            <a:xfrm>
              <a:off x="3184747" y="6212954"/>
              <a:ext cx="3011443" cy="307821"/>
            </a:xfrm>
            <a:prstGeom prst="rect">
              <a:avLst/>
            </a:prstGeom>
          </p:spPr>
          <p:txBody>
            <a:bodyPr vert="horz" wrap="non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8352">
                        <a:srgbClr val="FFFFFF"/>
                      </a:gs>
                      <a:gs pos="41199">
                        <a:srgbClr val="FFFFFF"/>
                      </a:gs>
                    </a:gsLst>
                    <a:lin ang="5400000" scaled="1"/>
                  </a:gra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5" name="PageRight_E761">
              <a:extLst>
                <a:ext uri="{FF2B5EF4-FFF2-40B4-BE49-F238E27FC236}">
                  <a16:creationId xmlns:a16="http://schemas.microsoft.com/office/drawing/2014/main" id="{DFAD6D23-A5F6-4F47-A070-3EFCE402334D}"/>
                </a:ext>
              </a:extLst>
            </p:cNvPr>
            <p:cNvSpPr>
              <a:spLocks noChangeAspect="1" noEditPoints="1"/>
            </p:cNvSpPr>
            <p:nvPr/>
          </p:nvSpPr>
          <p:spPr bwMode="auto">
            <a:xfrm>
              <a:off x="2605714" y="618396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19527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281837" y="244746"/>
            <a:ext cx="11654187" cy="899409"/>
          </a:xfrm>
        </p:spPr>
        <p:txBody>
          <a:bodyPr/>
          <a:lstStyle/>
          <a:p>
            <a:r>
              <a:rPr lang="en-US" dirty="0"/>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dirty="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dirty="0">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704" spc="-100" dirty="0">
                <a:gradFill>
                  <a:gsLst>
                    <a:gs pos="1250">
                      <a:srgbClr val="353535"/>
                    </a:gs>
                    <a:gs pos="100000">
                      <a:srgbClr val="353535"/>
                    </a:gs>
                  </a:gsLst>
                  <a:lin ang="5400000" scaled="0"/>
                </a:gradFill>
                <a:latin typeface="Segoe UI Light"/>
              </a:rPr>
              <a:t>Any Language</a:t>
            </a:r>
          </a:p>
          <a:p>
            <a:pPr defTabSz="914192"/>
            <a:r>
              <a:rPr lang="en-US" sz="4704" spc="-100" dirty="0">
                <a:gradFill>
                  <a:gsLst>
                    <a:gs pos="1250">
                      <a:srgbClr val="353535"/>
                    </a:gs>
                    <a:gs pos="100000">
                      <a:srgbClr val="353535"/>
                    </a:gs>
                  </a:gsLst>
                  <a:lin ang="5400000" scaled="0"/>
                </a:gradFill>
                <a:latin typeface="Segoe UI Light"/>
              </a:rPr>
              <a:t>Any Platform</a:t>
            </a:r>
          </a:p>
        </p:txBody>
      </p:sp>
    </p:spTree>
    <p:extLst>
      <p:ext uri="{BB962C8B-B14F-4D97-AF65-F5344CB8AC3E}">
        <p14:creationId xmlns:p14="http://schemas.microsoft.com/office/powerpoint/2010/main" val="334809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760434B-1360-D340-A6A4-3BC5E3094C02}"/>
              </a:ext>
            </a:extLst>
          </p:cNvPr>
          <p:cNvGrpSpPr/>
          <p:nvPr/>
        </p:nvGrpSpPr>
        <p:grpSpPr>
          <a:xfrm>
            <a:off x="441199" y="2560320"/>
            <a:ext cx="11312486" cy="2621191"/>
            <a:chOff x="441199" y="2129421"/>
            <a:chExt cx="11312486" cy="2621191"/>
          </a:xfrm>
        </p:grpSpPr>
        <p:sp>
          <p:nvSpPr>
            <p:cNvPr id="9" name="Rectangle 8">
              <a:extLst>
                <a:ext uri="{FF2B5EF4-FFF2-40B4-BE49-F238E27FC236}">
                  <a16:creationId xmlns:a16="http://schemas.microsoft.com/office/drawing/2014/main" id="{1C47FC4C-AB15-BC4A-A0FB-FDA7B99B6154}"/>
                </a:ext>
              </a:extLst>
            </p:cNvPr>
            <p:cNvSpPr/>
            <p:nvPr/>
          </p:nvSpPr>
          <p:spPr>
            <a:xfrm>
              <a:off x="8022933" y="2677261"/>
              <a:ext cx="3730752"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7C4668DA-D1B7-D84B-B986-50048017EF9A}"/>
                </a:ext>
              </a:extLst>
            </p:cNvPr>
            <p:cNvSpPr/>
            <p:nvPr/>
          </p:nvSpPr>
          <p:spPr>
            <a:xfrm>
              <a:off x="2945676" y="2838900"/>
              <a:ext cx="4957393"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FB71738-8BC6-BA4B-8136-BE185F5EEF74}"/>
                </a:ext>
              </a:extLst>
            </p:cNvPr>
            <p:cNvSpPr/>
            <p:nvPr/>
          </p:nvSpPr>
          <p:spPr>
            <a:xfrm>
              <a:off x="442127" y="2677261"/>
              <a:ext cx="7461504"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237BB7C7-F59C-5B40-8129-0640002137C2}"/>
                </a:ext>
              </a:extLst>
            </p:cNvPr>
            <p:cNvPicPr>
              <a:picLocks noChangeAspect="1"/>
            </p:cNvPicPr>
            <p:nvPr/>
          </p:nvPicPr>
          <p:blipFill>
            <a:blip r:embed="rId3"/>
            <a:stretch>
              <a:fillRect/>
            </a:stretch>
          </p:blipFill>
          <p:spPr>
            <a:xfrm>
              <a:off x="6679313" y="2998717"/>
              <a:ext cx="1280158" cy="880749"/>
            </a:xfrm>
            <a:prstGeom prst="rect">
              <a:avLst/>
            </a:prstGeom>
          </p:spPr>
        </p:pic>
        <p:pic>
          <p:nvPicPr>
            <p:cNvPr id="13" name="Picture 12">
              <a:extLst>
                <a:ext uri="{FF2B5EF4-FFF2-40B4-BE49-F238E27FC236}">
                  <a16:creationId xmlns:a16="http://schemas.microsoft.com/office/drawing/2014/main" id="{3637B313-CF30-2047-A91A-E6E7794FBCBF}"/>
                </a:ext>
              </a:extLst>
            </p:cNvPr>
            <p:cNvPicPr>
              <a:picLocks noChangeAspect="1"/>
            </p:cNvPicPr>
            <p:nvPr/>
          </p:nvPicPr>
          <p:blipFill>
            <a:blip r:embed="rId4"/>
            <a:stretch>
              <a:fillRect/>
            </a:stretch>
          </p:blipFill>
          <p:spPr>
            <a:xfrm>
              <a:off x="7902704" y="2998717"/>
              <a:ext cx="1280158" cy="880749"/>
            </a:xfrm>
            <a:prstGeom prst="rect">
              <a:avLst/>
            </a:prstGeom>
          </p:spPr>
        </p:pic>
        <p:pic>
          <p:nvPicPr>
            <p:cNvPr id="14" name="Picture 13">
              <a:extLst>
                <a:ext uri="{FF2B5EF4-FFF2-40B4-BE49-F238E27FC236}">
                  <a16:creationId xmlns:a16="http://schemas.microsoft.com/office/drawing/2014/main" id="{A075D961-2467-C446-B276-E7640CD3B6D2}"/>
                </a:ext>
              </a:extLst>
            </p:cNvPr>
            <p:cNvPicPr>
              <a:picLocks noChangeAspect="1"/>
            </p:cNvPicPr>
            <p:nvPr/>
          </p:nvPicPr>
          <p:blipFill>
            <a:blip r:embed="rId5"/>
            <a:stretch>
              <a:fillRect/>
            </a:stretch>
          </p:blipFill>
          <p:spPr>
            <a:xfrm>
              <a:off x="562358" y="2998717"/>
              <a:ext cx="1280158" cy="880749"/>
            </a:xfrm>
            <a:prstGeom prst="rect">
              <a:avLst/>
            </a:prstGeom>
          </p:spPr>
        </p:pic>
        <p:pic>
          <p:nvPicPr>
            <p:cNvPr id="15" name="Picture 14">
              <a:extLst>
                <a:ext uri="{FF2B5EF4-FFF2-40B4-BE49-F238E27FC236}">
                  <a16:creationId xmlns:a16="http://schemas.microsoft.com/office/drawing/2014/main" id="{9FAA5F06-617A-EC4D-B997-D9920D54AB85}"/>
                </a:ext>
              </a:extLst>
            </p:cNvPr>
            <p:cNvPicPr>
              <a:picLocks noChangeAspect="1"/>
            </p:cNvPicPr>
            <p:nvPr/>
          </p:nvPicPr>
          <p:blipFill>
            <a:blip r:embed="rId6"/>
            <a:stretch>
              <a:fillRect/>
            </a:stretch>
          </p:blipFill>
          <p:spPr>
            <a:xfrm>
              <a:off x="4232531" y="2998717"/>
              <a:ext cx="1280158" cy="880749"/>
            </a:xfrm>
            <a:prstGeom prst="rect">
              <a:avLst/>
            </a:prstGeom>
          </p:spPr>
        </p:pic>
        <p:pic>
          <p:nvPicPr>
            <p:cNvPr id="16" name="Picture 15">
              <a:extLst>
                <a:ext uri="{FF2B5EF4-FFF2-40B4-BE49-F238E27FC236}">
                  <a16:creationId xmlns:a16="http://schemas.microsoft.com/office/drawing/2014/main" id="{96C78656-9A31-8D41-82D6-18B7406A5262}"/>
                </a:ext>
              </a:extLst>
            </p:cNvPr>
            <p:cNvPicPr>
              <a:picLocks noChangeAspect="1"/>
            </p:cNvPicPr>
            <p:nvPr/>
          </p:nvPicPr>
          <p:blipFill>
            <a:blip r:embed="rId7"/>
            <a:stretch>
              <a:fillRect/>
            </a:stretch>
          </p:blipFill>
          <p:spPr>
            <a:xfrm>
              <a:off x="5455922" y="2998717"/>
              <a:ext cx="1280158" cy="880749"/>
            </a:xfrm>
            <a:prstGeom prst="rect">
              <a:avLst/>
            </a:prstGeom>
          </p:spPr>
        </p:pic>
        <p:pic>
          <p:nvPicPr>
            <p:cNvPr id="17" name="Picture 16">
              <a:extLst>
                <a:ext uri="{FF2B5EF4-FFF2-40B4-BE49-F238E27FC236}">
                  <a16:creationId xmlns:a16="http://schemas.microsoft.com/office/drawing/2014/main" id="{3C88E855-5E95-B74C-AC9B-0CC0C14C6CCC}"/>
                </a:ext>
              </a:extLst>
            </p:cNvPr>
            <p:cNvPicPr>
              <a:picLocks noChangeAspect="1"/>
            </p:cNvPicPr>
            <p:nvPr/>
          </p:nvPicPr>
          <p:blipFill>
            <a:blip r:embed="rId8"/>
            <a:stretch>
              <a:fillRect/>
            </a:stretch>
          </p:blipFill>
          <p:spPr>
            <a:xfrm>
              <a:off x="9126095" y="2998717"/>
              <a:ext cx="1280158" cy="880749"/>
            </a:xfrm>
            <a:prstGeom prst="rect">
              <a:avLst/>
            </a:prstGeom>
          </p:spPr>
        </p:pic>
        <p:pic>
          <p:nvPicPr>
            <p:cNvPr id="18" name="Picture 17">
              <a:extLst>
                <a:ext uri="{FF2B5EF4-FFF2-40B4-BE49-F238E27FC236}">
                  <a16:creationId xmlns:a16="http://schemas.microsoft.com/office/drawing/2014/main" id="{779917AF-DAF3-C240-823C-5E04B6772351}"/>
                </a:ext>
              </a:extLst>
            </p:cNvPr>
            <p:cNvPicPr>
              <a:picLocks noChangeAspect="1"/>
            </p:cNvPicPr>
            <p:nvPr/>
          </p:nvPicPr>
          <p:blipFill>
            <a:blip r:embed="rId9"/>
            <a:stretch>
              <a:fillRect/>
            </a:stretch>
          </p:blipFill>
          <p:spPr>
            <a:xfrm>
              <a:off x="3009140" y="2998717"/>
              <a:ext cx="1280158" cy="880749"/>
            </a:xfrm>
            <a:prstGeom prst="rect">
              <a:avLst/>
            </a:prstGeom>
          </p:spPr>
        </p:pic>
        <p:pic>
          <p:nvPicPr>
            <p:cNvPr id="19" name="Picture 18">
              <a:extLst>
                <a:ext uri="{FF2B5EF4-FFF2-40B4-BE49-F238E27FC236}">
                  <a16:creationId xmlns:a16="http://schemas.microsoft.com/office/drawing/2014/main" id="{661B97C1-D049-E645-AD2C-1C1775DF0C80}"/>
                </a:ext>
              </a:extLst>
            </p:cNvPr>
            <p:cNvPicPr>
              <a:picLocks noChangeAspect="1"/>
            </p:cNvPicPr>
            <p:nvPr/>
          </p:nvPicPr>
          <p:blipFill>
            <a:blip r:embed="rId10"/>
            <a:stretch>
              <a:fillRect/>
            </a:stretch>
          </p:blipFill>
          <p:spPr>
            <a:xfrm>
              <a:off x="10349484" y="2998717"/>
              <a:ext cx="1280158" cy="880749"/>
            </a:xfrm>
            <a:prstGeom prst="rect">
              <a:avLst/>
            </a:prstGeom>
          </p:spPr>
        </p:pic>
        <p:pic>
          <p:nvPicPr>
            <p:cNvPr id="20" name="Picture 19">
              <a:extLst>
                <a:ext uri="{FF2B5EF4-FFF2-40B4-BE49-F238E27FC236}">
                  <a16:creationId xmlns:a16="http://schemas.microsoft.com/office/drawing/2014/main" id="{464B467F-F872-C241-9A61-6481B08BF649}"/>
                </a:ext>
              </a:extLst>
            </p:cNvPr>
            <p:cNvPicPr>
              <a:picLocks noChangeAspect="1"/>
            </p:cNvPicPr>
            <p:nvPr/>
          </p:nvPicPr>
          <p:blipFill>
            <a:blip r:embed="rId11"/>
            <a:stretch>
              <a:fillRect/>
            </a:stretch>
          </p:blipFill>
          <p:spPr>
            <a:xfrm>
              <a:off x="1785749" y="2998717"/>
              <a:ext cx="1280158" cy="880749"/>
            </a:xfrm>
            <a:prstGeom prst="rect">
              <a:avLst/>
            </a:prstGeom>
          </p:spPr>
        </p:pic>
        <p:sp>
          <p:nvSpPr>
            <p:cNvPr id="21" name="Rectangle 45">
              <a:extLst>
                <a:ext uri="{FF2B5EF4-FFF2-40B4-BE49-F238E27FC236}">
                  <a16:creationId xmlns:a16="http://schemas.microsoft.com/office/drawing/2014/main" id="{BC203A30-0701-EC47-A746-1BD4559FF6DC}"/>
                </a:ext>
              </a:extLst>
            </p:cNvPr>
            <p:cNvSpPr/>
            <p:nvPr/>
          </p:nvSpPr>
          <p:spPr>
            <a:xfrm>
              <a:off x="441199" y="2477776"/>
              <a:ext cx="7461504"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45">
              <a:extLst>
                <a:ext uri="{FF2B5EF4-FFF2-40B4-BE49-F238E27FC236}">
                  <a16:creationId xmlns:a16="http://schemas.microsoft.com/office/drawing/2014/main" id="{0C44559D-F8AD-DF42-A59A-B33C30FCD558}"/>
                </a:ext>
              </a:extLst>
            </p:cNvPr>
            <p:cNvSpPr/>
            <p:nvPr/>
          </p:nvSpPr>
          <p:spPr>
            <a:xfrm>
              <a:off x="8022933" y="2477776"/>
              <a:ext cx="3730752"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45">
              <a:extLst>
                <a:ext uri="{FF2B5EF4-FFF2-40B4-BE49-F238E27FC236}">
                  <a16:creationId xmlns:a16="http://schemas.microsoft.com/office/drawing/2014/main" id="{37C83A13-A03B-DC4F-A819-9B73190527DE}"/>
                </a:ext>
              </a:extLst>
            </p:cNvPr>
            <p:cNvSpPr/>
            <p:nvPr/>
          </p:nvSpPr>
          <p:spPr>
            <a:xfrm rot="10800000">
              <a:off x="2945677" y="4308966"/>
              <a:ext cx="4957391" cy="70654"/>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0B160355-30D1-BA47-8885-8FA9A0F79E82}"/>
                </a:ext>
              </a:extLst>
            </p:cNvPr>
            <p:cNvPicPr>
              <a:picLocks noChangeAspect="1"/>
            </p:cNvPicPr>
            <p:nvPr/>
          </p:nvPicPr>
          <p:blipFill>
            <a:blip r:embed="rId12"/>
            <a:stretch>
              <a:fillRect/>
            </a:stretch>
          </p:blipFill>
          <p:spPr>
            <a:xfrm>
              <a:off x="5060942" y="4516932"/>
              <a:ext cx="847090" cy="233680"/>
            </a:xfrm>
            <a:prstGeom prst="rect">
              <a:avLst/>
            </a:prstGeom>
          </p:spPr>
        </p:pic>
        <p:pic>
          <p:nvPicPr>
            <p:cNvPr id="25" name="Picture 24">
              <a:extLst>
                <a:ext uri="{FF2B5EF4-FFF2-40B4-BE49-F238E27FC236}">
                  <a16:creationId xmlns:a16="http://schemas.microsoft.com/office/drawing/2014/main" id="{4237707C-4C65-6843-AC6B-1CF2390CCDF9}"/>
                </a:ext>
              </a:extLst>
            </p:cNvPr>
            <p:cNvPicPr>
              <a:picLocks noChangeAspect="1"/>
            </p:cNvPicPr>
            <p:nvPr/>
          </p:nvPicPr>
          <p:blipFill>
            <a:blip r:embed="rId13"/>
            <a:stretch>
              <a:fillRect/>
            </a:stretch>
          </p:blipFill>
          <p:spPr>
            <a:xfrm>
              <a:off x="3748406" y="2129421"/>
              <a:ext cx="847090" cy="233680"/>
            </a:xfrm>
            <a:prstGeom prst="rect">
              <a:avLst/>
            </a:prstGeom>
          </p:spPr>
        </p:pic>
        <p:pic>
          <p:nvPicPr>
            <p:cNvPr id="26" name="Picture 25">
              <a:extLst>
                <a:ext uri="{FF2B5EF4-FFF2-40B4-BE49-F238E27FC236}">
                  <a16:creationId xmlns:a16="http://schemas.microsoft.com/office/drawing/2014/main" id="{61FF43D0-EF2A-D749-8D90-B4D43E9D59AA}"/>
                </a:ext>
              </a:extLst>
            </p:cNvPr>
            <p:cNvPicPr>
              <a:picLocks noChangeAspect="1"/>
            </p:cNvPicPr>
            <p:nvPr/>
          </p:nvPicPr>
          <p:blipFill>
            <a:blip r:embed="rId14"/>
            <a:stretch>
              <a:fillRect/>
            </a:stretch>
          </p:blipFill>
          <p:spPr>
            <a:xfrm>
              <a:off x="9515882" y="2129421"/>
              <a:ext cx="744855" cy="189865"/>
            </a:xfrm>
            <a:prstGeom prst="rect">
              <a:avLst/>
            </a:prstGeom>
          </p:spPr>
        </p:pic>
      </p:grpSp>
      <p:sp>
        <p:nvSpPr>
          <p:cNvPr id="27" name="Rectangle 26">
            <a:extLst>
              <a:ext uri="{FF2B5EF4-FFF2-40B4-BE49-F238E27FC236}">
                <a16:creationId xmlns:a16="http://schemas.microsoft.com/office/drawing/2014/main" id="{C0DAAC63-DC54-6D46-883E-A0D5032FD287}"/>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99656C74-09AF-AC46-B59B-0CBB39B9B692}"/>
              </a:ext>
            </a:extLst>
          </p:cNvPr>
          <p:cNvPicPr>
            <a:picLocks noChangeAspect="1"/>
          </p:cNvPicPr>
          <p:nvPr/>
        </p:nvPicPr>
        <p:blipFill>
          <a:blip r:embed="rId15"/>
          <a:stretch>
            <a:fillRect/>
          </a:stretch>
        </p:blipFill>
        <p:spPr>
          <a:xfrm>
            <a:off x="4953000" y="824937"/>
            <a:ext cx="2286000" cy="633876"/>
          </a:xfrm>
          <a:prstGeom prst="rect">
            <a:avLst/>
          </a:prstGeom>
        </p:spPr>
      </p:pic>
    </p:spTree>
    <p:extLst>
      <p:ext uri="{BB962C8B-B14F-4D97-AF65-F5344CB8AC3E}">
        <p14:creationId xmlns:p14="http://schemas.microsoft.com/office/powerpoint/2010/main" val="148138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668DA-D1B7-D84B-B986-50048017EF9A}"/>
              </a:ext>
            </a:extLst>
          </p:cNvPr>
          <p:cNvSpPr/>
          <p:nvPr/>
        </p:nvSpPr>
        <p:spPr>
          <a:xfrm>
            <a:off x="1785733" y="3269799"/>
            <a:ext cx="6117336"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FB71738-8BC6-BA4B-8136-BE185F5EEF74}"/>
              </a:ext>
            </a:extLst>
          </p:cNvPr>
          <p:cNvSpPr/>
          <p:nvPr/>
        </p:nvSpPr>
        <p:spPr>
          <a:xfrm>
            <a:off x="442127" y="3108160"/>
            <a:ext cx="7461504"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237BB7C7-F59C-5B40-8129-0640002137C2}"/>
              </a:ext>
            </a:extLst>
          </p:cNvPr>
          <p:cNvPicPr>
            <a:picLocks noChangeAspect="1"/>
          </p:cNvPicPr>
          <p:nvPr/>
        </p:nvPicPr>
        <p:blipFill>
          <a:blip r:embed="rId3"/>
          <a:stretch>
            <a:fillRect/>
          </a:stretch>
        </p:blipFill>
        <p:spPr>
          <a:xfrm>
            <a:off x="6679313" y="3429616"/>
            <a:ext cx="1280158" cy="880749"/>
          </a:xfrm>
          <a:prstGeom prst="rect">
            <a:avLst/>
          </a:prstGeom>
        </p:spPr>
      </p:pic>
      <p:pic>
        <p:nvPicPr>
          <p:cNvPr id="14" name="Picture 13">
            <a:extLst>
              <a:ext uri="{FF2B5EF4-FFF2-40B4-BE49-F238E27FC236}">
                <a16:creationId xmlns:a16="http://schemas.microsoft.com/office/drawing/2014/main" id="{A075D961-2467-C446-B276-E7640CD3B6D2}"/>
              </a:ext>
            </a:extLst>
          </p:cNvPr>
          <p:cNvPicPr>
            <a:picLocks noChangeAspect="1"/>
          </p:cNvPicPr>
          <p:nvPr/>
        </p:nvPicPr>
        <p:blipFill>
          <a:blip r:embed="rId4"/>
          <a:stretch>
            <a:fillRect/>
          </a:stretch>
        </p:blipFill>
        <p:spPr>
          <a:xfrm>
            <a:off x="562358" y="3429616"/>
            <a:ext cx="1280158" cy="880749"/>
          </a:xfrm>
          <a:prstGeom prst="rect">
            <a:avLst/>
          </a:prstGeom>
        </p:spPr>
      </p:pic>
      <p:pic>
        <p:nvPicPr>
          <p:cNvPr id="15" name="Picture 14">
            <a:extLst>
              <a:ext uri="{FF2B5EF4-FFF2-40B4-BE49-F238E27FC236}">
                <a16:creationId xmlns:a16="http://schemas.microsoft.com/office/drawing/2014/main" id="{9FAA5F06-617A-EC4D-B997-D9920D54AB85}"/>
              </a:ext>
            </a:extLst>
          </p:cNvPr>
          <p:cNvPicPr>
            <a:picLocks noChangeAspect="1"/>
          </p:cNvPicPr>
          <p:nvPr/>
        </p:nvPicPr>
        <p:blipFill>
          <a:blip r:embed="rId5"/>
          <a:stretch>
            <a:fillRect/>
          </a:stretch>
        </p:blipFill>
        <p:spPr>
          <a:xfrm>
            <a:off x="4232531" y="3429616"/>
            <a:ext cx="1280158" cy="880749"/>
          </a:xfrm>
          <a:prstGeom prst="rect">
            <a:avLst/>
          </a:prstGeom>
        </p:spPr>
      </p:pic>
      <p:pic>
        <p:nvPicPr>
          <p:cNvPr id="16" name="Picture 15">
            <a:extLst>
              <a:ext uri="{FF2B5EF4-FFF2-40B4-BE49-F238E27FC236}">
                <a16:creationId xmlns:a16="http://schemas.microsoft.com/office/drawing/2014/main" id="{96C78656-9A31-8D41-82D6-18B7406A5262}"/>
              </a:ext>
            </a:extLst>
          </p:cNvPr>
          <p:cNvPicPr>
            <a:picLocks noChangeAspect="1"/>
          </p:cNvPicPr>
          <p:nvPr/>
        </p:nvPicPr>
        <p:blipFill>
          <a:blip r:embed="rId6"/>
          <a:stretch>
            <a:fillRect/>
          </a:stretch>
        </p:blipFill>
        <p:spPr>
          <a:xfrm>
            <a:off x="5455922" y="3429616"/>
            <a:ext cx="1280158" cy="880749"/>
          </a:xfrm>
          <a:prstGeom prst="rect">
            <a:avLst/>
          </a:prstGeom>
        </p:spPr>
      </p:pic>
      <p:pic>
        <p:nvPicPr>
          <p:cNvPr id="18" name="Picture 17">
            <a:extLst>
              <a:ext uri="{FF2B5EF4-FFF2-40B4-BE49-F238E27FC236}">
                <a16:creationId xmlns:a16="http://schemas.microsoft.com/office/drawing/2014/main" id="{779917AF-DAF3-C240-823C-5E04B6772351}"/>
              </a:ext>
            </a:extLst>
          </p:cNvPr>
          <p:cNvPicPr>
            <a:picLocks noChangeAspect="1"/>
          </p:cNvPicPr>
          <p:nvPr/>
        </p:nvPicPr>
        <p:blipFill>
          <a:blip r:embed="rId7"/>
          <a:stretch>
            <a:fillRect/>
          </a:stretch>
        </p:blipFill>
        <p:spPr>
          <a:xfrm>
            <a:off x="3009140" y="3429616"/>
            <a:ext cx="1280158" cy="880749"/>
          </a:xfrm>
          <a:prstGeom prst="rect">
            <a:avLst/>
          </a:prstGeom>
        </p:spPr>
      </p:pic>
      <p:pic>
        <p:nvPicPr>
          <p:cNvPr id="20" name="Picture 19">
            <a:extLst>
              <a:ext uri="{FF2B5EF4-FFF2-40B4-BE49-F238E27FC236}">
                <a16:creationId xmlns:a16="http://schemas.microsoft.com/office/drawing/2014/main" id="{464B467F-F872-C241-9A61-6481B08BF649}"/>
              </a:ext>
            </a:extLst>
          </p:cNvPr>
          <p:cNvPicPr>
            <a:picLocks noChangeAspect="1"/>
          </p:cNvPicPr>
          <p:nvPr/>
        </p:nvPicPr>
        <p:blipFill>
          <a:blip r:embed="rId8"/>
          <a:stretch>
            <a:fillRect/>
          </a:stretch>
        </p:blipFill>
        <p:spPr>
          <a:xfrm>
            <a:off x="1785749" y="3429616"/>
            <a:ext cx="1280158" cy="880749"/>
          </a:xfrm>
          <a:prstGeom prst="rect">
            <a:avLst/>
          </a:prstGeom>
        </p:spPr>
      </p:pic>
      <p:sp>
        <p:nvSpPr>
          <p:cNvPr id="21" name="Rectangle 45">
            <a:extLst>
              <a:ext uri="{FF2B5EF4-FFF2-40B4-BE49-F238E27FC236}">
                <a16:creationId xmlns:a16="http://schemas.microsoft.com/office/drawing/2014/main" id="{BC203A30-0701-EC47-A746-1BD4559FF6DC}"/>
              </a:ext>
            </a:extLst>
          </p:cNvPr>
          <p:cNvSpPr/>
          <p:nvPr/>
        </p:nvSpPr>
        <p:spPr>
          <a:xfrm>
            <a:off x="441199" y="2908675"/>
            <a:ext cx="7461504"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45">
            <a:extLst>
              <a:ext uri="{FF2B5EF4-FFF2-40B4-BE49-F238E27FC236}">
                <a16:creationId xmlns:a16="http://schemas.microsoft.com/office/drawing/2014/main" id="{0C44559D-F8AD-DF42-A59A-B33C30FCD558}"/>
              </a:ext>
            </a:extLst>
          </p:cNvPr>
          <p:cNvSpPr/>
          <p:nvPr/>
        </p:nvSpPr>
        <p:spPr>
          <a:xfrm>
            <a:off x="8022933" y="2908675"/>
            <a:ext cx="3730752"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45">
            <a:extLst>
              <a:ext uri="{FF2B5EF4-FFF2-40B4-BE49-F238E27FC236}">
                <a16:creationId xmlns:a16="http://schemas.microsoft.com/office/drawing/2014/main" id="{37C83A13-A03B-DC4F-A819-9B73190527DE}"/>
              </a:ext>
            </a:extLst>
          </p:cNvPr>
          <p:cNvSpPr/>
          <p:nvPr/>
        </p:nvSpPr>
        <p:spPr>
          <a:xfrm rot="10800000">
            <a:off x="1785734" y="4719080"/>
            <a:ext cx="6117336"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0B160355-30D1-BA47-8885-8FA9A0F79E82}"/>
              </a:ext>
            </a:extLst>
          </p:cNvPr>
          <p:cNvPicPr>
            <a:picLocks noChangeAspect="1"/>
          </p:cNvPicPr>
          <p:nvPr/>
        </p:nvPicPr>
        <p:blipFill>
          <a:blip r:embed="rId9"/>
          <a:stretch>
            <a:fillRect/>
          </a:stretch>
        </p:blipFill>
        <p:spPr>
          <a:xfrm>
            <a:off x="4420856" y="4925798"/>
            <a:ext cx="847090" cy="233680"/>
          </a:xfrm>
          <a:prstGeom prst="rect">
            <a:avLst/>
          </a:prstGeom>
        </p:spPr>
      </p:pic>
      <p:pic>
        <p:nvPicPr>
          <p:cNvPr id="25" name="Picture 24">
            <a:extLst>
              <a:ext uri="{FF2B5EF4-FFF2-40B4-BE49-F238E27FC236}">
                <a16:creationId xmlns:a16="http://schemas.microsoft.com/office/drawing/2014/main" id="{4237707C-4C65-6843-AC6B-1CF2390CCDF9}"/>
              </a:ext>
            </a:extLst>
          </p:cNvPr>
          <p:cNvPicPr>
            <a:picLocks noChangeAspect="1"/>
          </p:cNvPicPr>
          <p:nvPr/>
        </p:nvPicPr>
        <p:blipFill>
          <a:blip r:embed="rId10"/>
          <a:stretch>
            <a:fillRect/>
          </a:stretch>
        </p:blipFill>
        <p:spPr>
          <a:xfrm>
            <a:off x="3748406" y="2560320"/>
            <a:ext cx="847090" cy="233680"/>
          </a:xfrm>
          <a:prstGeom prst="rect">
            <a:avLst/>
          </a:prstGeom>
        </p:spPr>
      </p:pic>
      <p:pic>
        <p:nvPicPr>
          <p:cNvPr id="26" name="Picture 25">
            <a:extLst>
              <a:ext uri="{FF2B5EF4-FFF2-40B4-BE49-F238E27FC236}">
                <a16:creationId xmlns:a16="http://schemas.microsoft.com/office/drawing/2014/main" id="{61FF43D0-EF2A-D749-8D90-B4D43E9D59AA}"/>
              </a:ext>
            </a:extLst>
          </p:cNvPr>
          <p:cNvPicPr>
            <a:picLocks noChangeAspect="1"/>
          </p:cNvPicPr>
          <p:nvPr/>
        </p:nvPicPr>
        <p:blipFill>
          <a:blip r:embed="rId11"/>
          <a:stretch>
            <a:fillRect/>
          </a:stretch>
        </p:blipFill>
        <p:spPr>
          <a:xfrm>
            <a:off x="9515882" y="2560320"/>
            <a:ext cx="744855" cy="189865"/>
          </a:xfrm>
          <a:prstGeom prst="rect">
            <a:avLst/>
          </a:prstGeom>
        </p:spPr>
      </p:pic>
      <p:sp>
        <p:nvSpPr>
          <p:cNvPr id="27" name="Rectangle 26">
            <a:extLst>
              <a:ext uri="{FF2B5EF4-FFF2-40B4-BE49-F238E27FC236}">
                <a16:creationId xmlns:a16="http://schemas.microsoft.com/office/drawing/2014/main" id="{C0DAAC63-DC54-6D46-883E-A0D5032FD287}"/>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a:extLst>
              <a:ext uri="{FF2B5EF4-FFF2-40B4-BE49-F238E27FC236}">
                <a16:creationId xmlns:a16="http://schemas.microsoft.com/office/drawing/2014/main" id="{99656C74-09AF-AC46-B59B-0CBB39B9B692}"/>
              </a:ext>
            </a:extLst>
          </p:cNvPr>
          <p:cNvPicPr>
            <a:picLocks noChangeAspect="1"/>
          </p:cNvPicPr>
          <p:nvPr/>
        </p:nvPicPr>
        <p:blipFill>
          <a:blip r:embed="rId12"/>
          <a:stretch>
            <a:fillRect/>
          </a:stretch>
        </p:blipFill>
        <p:spPr>
          <a:xfrm>
            <a:off x="4953000" y="824937"/>
            <a:ext cx="2286000" cy="633876"/>
          </a:xfrm>
          <a:prstGeom prst="rect">
            <a:avLst/>
          </a:prstGeom>
        </p:spPr>
      </p:pic>
      <p:sp>
        <p:nvSpPr>
          <p:cNvPr id="2" name="Rectangle 1">
            <a:extLst>
              <a:ext uri="{FF2B5EF4-FFF2-40B4-BE49-F238E27FC236}">
                <a16:creationId xmlns:a16="http://schemas.microsoft.com/office/drawing/2014/main" id="{64249D07-F2E7-5A44-852A-988CAB11F5CA}"/>
              </a:ext>
            </a:extLst>
          </p:cNvPr>
          <p:cNvSpPr/>
          <p:nvPr/>
        </p:nvSpPr>
        <p:spPr bwMode="auto">
          <a:xfrm>
            <a:off x="139135" y="2039873"/>
            <a:ext cx="11913729" cy="3803374"/>
          </a:xfrm>
          <a:custGeom>
            <a:avLst/>
            <a:gdLst>
              <a:gd name="connsiteX0" fmla="*/ 0 w 7977809"/>
              <a:gd name="connsiteY0" fmla="*/ 0 h 3803374"/>
              <a:gd name="connsiteX1" fmla="*/ 7977809 w 7977809"/>
              <a:gd name="connsiteY1" fmla="*/ 0 h 3803374"/>
              <a:gd name="connsiteX2" fmla="*/ 7977809 w 7977809"/>
              <a:gd name="connsiteY2" fmla="*/ 3803374 h 3803374"/>
              <a:gd name="connsiteX3" fmla="*/ 0 w 7977809"/>
              <a:gd name="connsiteY3" fmla="*/ 3803374 h 3803374"/>
              <a:gd name="connsiteX4" fmla="*/ 0 w 7977809"/>
              <a:gd name="connsiteY4" fmla="*/ 0 h 3803374"/>
              <a:gd name="connsiteX0" fmla="*/ 0 w 7977809"/>
              <a:gd name="connsiteY0" fmla="*/ 0 h 3803374"/>
              <a:gd name="connsiteX1" fmla="*/ 7977809 w 7977809"/>
              <a:gd name="connsiteY1" fmla="*/ 0 h 3803374"/>
              <a:gd name="connsiteX2" fmla="*/ 7964557 w 7977809"/>
              <a:gd name="connsiteY2" fmla="*/ 1232453 h 3803374"/>
              <a:gd name="connsiteX3" fmla="*/ 7977809 w 7977809"/>
              <a:gd name="connsiteY3" fmla="*/ 3803374 h 3803374"/>
              <a:gd name="connsiteX4" fmla="*/ 0 w 7977809"/>
              <a:gd name="connsiteY4" fmla="*/ 3803374 h 3803374"/>
              <a:gd name="connsiteX5" fmla="*/ 0 w 7977809"/>
              <a:gd name="connsiteY5" fmla="*/ 0 h 3803374"/>
              <a:gd name="connsiteX0" fmla="*/ 0 w 7977809"/>
              <a:gd name="connsiteY0" fmla="*/ 0 h 3803374"/>
              <a:gd name="connsiteX1" fmla="*/ 7977809 w 7977809"/>
              <a:gd name="connsiteY1" fmla="*/ 0 h 3803374"/>
              <a:gd name="connsiteX2" fmla="*/ 7964557 w 7977809"/>
              <a:gd name="connsiteY2" fmla="*/ 1205948 h 3803374"/>
              <a:gd name="connsiteX3" fmla="*/ 7977809 w 7977809"/>
              <a:gd name="connsiteY3" fmla="*/ 3803374 h 3803374"/>
              <a:gd name="connsiteX4" fmla="*/ 0 w 7977809"/>
              <a:gd name="connsiteY4" fmla="*/ 3803374 h 3803374"/>
              <a:gd name="connsiteX5" fmla="*/ 0 w 7977809"/>
              <a:gd name="connsiteY5" fmla="*/ 0 h 3803374"/>
              <a:gd name="connsiteX0" fmla="*/ 0 w 7977809"/>
              <a:gd name="connsiteY0" fmla="*/ 0 h 3803374"/>
              <a:gd name="connsiteX1" fmla="*/ 7977809 w 7977809"/>
              <a:gd name="connsiteY1" fmla="*/ 0 h 3803374"/>
              <a:gd name="connsiteX2" fmla="*/ 7964557 w 7977809"/>
              <a:gd name="connsiteY2" fmla="*/ 503583 h 3803374"/>
              <a:gd name="connsiteX3" fmla="*/ 7964557 w 7977809"/>
              <a:gd name="connsiteY3" fmla="*/ 1205948 h 3803374"/>
              <a:gd name="connsiteX4" fmla="*/ 7977809 w 7977809"/>
              <a:gd name="connsiteY4" fmla="*/ 3803374 h 3803374"/>
              <a:gd name="connsiteX5" fmla="*/ 0 w 7977809"/>
              <a:gd name="connsiteY5" fmla="*/ 3803374 h 3803374"/>
              <a:gd name="connsiteX6" fmla="*/ 0 w 7977809"/>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7964557 w 11900452"/>
              <a:gd name="connsiteY3" fmla="*/ 1205948 h 3803374"/>
              <a:gd name="connsiteX4" fmla="*/ 7977809 w 11900452"/>
              <a:gd name="connsiteY4" fmla="*/ 3803374 h 3803374"/>
              <a:gd name="connsiteX5" fmla="*/ 0 w 11900452"/>
              <a:gd name="connsiteY5" fmla="*/ 3803374 h 3803374"/>
              <a:gd name="connsiteX6" fmla="*/ 0 w 11900452"/>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7964557 w 11900452"/>
              <a:gd name="connsiteY3" fmla="*/ 1205948 h 3803374"/>
              <a:gd name="connsiteX4" fmla="*/ 7977809 w 11900452"/>
              <a:gd name="connsiteY4" fmla="*/ 3803374 h 3803374"/>
              <a:gd name="connsiteX5" fmla="*/ 0 w 11900452"/>
              <a:gd name="connsiteY5" fmla="*/ 3803374 h 3803374"/>
              <a:gd name="connsiteX6" fmla="*/ 0 w 11900452"/>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0575234 w 11900452"/>
              <a:gd name="connsiteY3" fmla="*/ 1179444 h 3803374"/>
              <a:gd name="connsiteX4" fmla="*/ 7964557 w 11900452"/>
              <a:gd name="connsiteY4" fmla="*/ 1205948 h 3803374"/>
              <a:gd name="connsiteX5" fmla="*/ 7977809 w 11900452"/>
              <a:gd name="connsiteY5" fmla="*/ 3803374 h 3803374"/>
              <a:gd name="connsiteX6" fmla="*/ 0 w 11900452"/>
              <a:gd name="connsiteY6" fmla="*/ 3803374 h 3803374"/>
              <a:gd name="connsiteX7" fmla="*/ 0 w 11900452"/>
              <a:gd name="connsiteY7"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0429461 w 11900452"/>
              <a:gd name="connsiteY3" fmla="*/ 1192696 h 3803374"/>
              <a:gd name="connsiteX4" fmla="*/ 7964557 w 11900452"/>
              <a:gd name="connsiteY4" fmla="*/ 1205948 h 3803374"/>
              <a:gd name="connsiteX5" fmla="*/ 7977809 w 11900452"/>
              <a:gd name="connsiteY5" fmla="*/ 3803374 h 3803374"/>
              <a:gd name="connsiteX6" fmla="*/ 0 w 11900452"/>
              <a:gd name="connsiteY6" fmla="*/ 3803374 h 3803374"/>
              <a:gd name="connsiteX7" fmla="*/ 0 w 11900452"/>
              <a:gd name="connsiteY7"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436625 w 11900452"/>
              <a:gd name="connsiteY3" fmla="*/ 117944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873947 w 11900452"/>
              <a:gd name="connsiteY3" fmla="*/ 282271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873947 w 11900452"/>
              <a:gd name="connsiteY3" fmla="*/ 282271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13729"/>
              <a:gd name="connsiteY0" fmla="*/ 0 h 3803374"/>
              <a:gd name="connsiteX1" fmla="*/ 7977809 w 11913729"/>
              <a:gd name="connsiteY1" fmla="*/ 0 h 3803374"/>
              <a:gd name="connsiteX2" fmla="*/ 11900452 w 11913729"/>
              <a:gd name="connsiteY2" fmla="*/ 1152940 h 3803374"/>
              <a:gd name="connsiteX3" fmla="*/ 11912047 w 11913729"/>
              <a:gd name="connsiteY3" fmla="*/ 1159014 h 3803374"/>
              <a:gd name="connsiteX4" fmla="*/ 10429461 w 11913729"/>
              <a:gd name="connsiteY4" fmla="*/ 1192696 h 3803374"/>
              <a:gd name="connsiteX5" fmla="*/ 7964557 w 11913729"/>
              <a:gd name="connsiteY5" fmla="*/ 1205948 h 3803374"/>
              <a:gd name="connsiteX6" fmla="*/ 7977809 w 11913729"/>
              <a:gd name="connsiteY6" fmla="*/ 3803374 h 3803374"/>
              <a:gd name="connsiteX7" fmla="*/ 0 w 11913729"/>
              <a:gd name="connsiteY7" fmla="*/ 3803374 h 3803374"/>
              <a:gd name="connsiteX8" fmla="*/ 0 w 11913729"/>
              <a:gd name="connsiteY8" fmla="*/ 0 h 380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13729" h="3803374">
                <a:moveTo>
                  <a:pt x="0" y="0"/>
                </a:moveTo>
                <a:lnTo>
                  <a:pt x="7977809" y="0"/>
                </a:lnTo>
                <a:cubicBezTo>
                  <a:pt x="9285357" y="384313"/>
                  <a:pt x="11759096" y="-755373"/>
                  <a:pt x="11900452" y="1152940"/>
                </a:cubicBezTo>
                <a:cubicBezTo>
                  <a:pt x="11891617" y="1709531"/>
                  <a:pt x="11920882" y="602423"/>
                  <a:pt x="11912047" y="1159014"/>
                </a:cubicBezTo>
                <a:cubicBezTo>
                  <a:pt x="9508987" y="1185519"/>
                  <a:pt x="10910956" y="1736035"/>
                  <a:pt x="10429461" y="1192696"/>
                </a:cubicBezTo>
                <a:lnTo>
                  <a:pt x="7964557" y="1205948"/>
                </a:lnTo>
                <a:cubicBezTo>
                  <a:pt x="7968974" y="2062922"/>
                  <a:pt x="7973392" y="2946400"/>
                  <a:pt x="7977809" y="3803374"/>
                </a:cubicBezTo>
                <a:lnTo>
                  <a:pt x="0" y="3803374"/>
                </a:lnTo>
                <a:lnTo>
                  <a:pt x="0" y="0"/>
                </a:lnTo>
                <a:close/>
              </a:path>
            </a:pathLst>
          </a:custGeom>
          <a:solidFill>
            <a:srgbClr val="051C43">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3637B313-CF30-2047-A91A-E6E7794FBCBF}"/>
              </a:ext>
            </a:extLst>
          </p:cNvPr>
          <p:cNvPicPr>
            <a:picLocks noChangeAspect="1"/>
          </p:cNvPicPr>
          <p:nvPr/>
        </p:nvPicPr>
        <p:blipFill>
          <a:blip r:embed="rId13"/>
          <a:stretch>
            <a:fillRect/>
          </a:stretch>
        </p:blipFill>
        <p:spPr>
          <a:xfrm>
            <a:off x="7902704" y="3429616"/>
            <a:ext cx="1280158" cy="880749"/>
          </a:xfrm>
          <a:prstGeom prst="rect">
            <a:avLst/>
          </a:prstGeom>
        </p:spPr>
      </p:pic>
      <p:pic>
        <p:nvPicPr>
          <p:cNvPr id="17" name="Picture 16">
            <a:extLst>
              <a:ext uri="{FF2B5EF4-FFF2-40B4-BE49-F238E27FC236}">
                <a16:creationId xmlns:a16="http://schemas.microsoft.com/office/drawing/2014/main" id="{3C88E855-5E95-B74C-AC9B-0CC0C14C6CCC}"/>
              </a:ext>
            </a:extLst>
          </p:cNvPr>
          <p:cNvPicPr>
            <a:picLocks noChangeAspect="1"/>
          </p:cNvPicPr>
          <p:nvPr/>
        </p:nvPicPr>
        <p:blipFill>
          <a:blip r:embed="rId14"/>
          <a:stretch>
            <a:fillRect/>
          </a:stretch>
        </p:blipFill>
        <p:spPr>
          <a:xfrm>
            <a:off x="9126095" y="3429616"/>
            <a:ext cx="1280158" cy="880749"/>
          </a:xfrm>
          <a:prstGeom prst="rect">
            <a:avLst/>
          </a:prstGeom>
        </p:spPr>
      </p:pic>
      <p:pic>
        <p:nvPicPr>
          <p:cNvPr id="19" name="Picture 18">
            <a:extLst>
              <a:ext uri="{FF2B5EF4-FFF2-40B4-BE49-F238E27FC236}">
                <a16:creationId xmlns:a16="http://schemas.microsoft.com/office/drawing/2014/main" id="{661B97C1-D049-E645-AD2C-1C1775DF0C80}"/>
              </a:ext>
            </a:extLst>
          </p:cNvPr>
          <p:cNvPicPr>
            <a:picLocks noChangeAspect="1"/>
          </p:cNvPicPr>
          <p:nvPr/>
        </p:nvPicPr>
        <p:blipFill>
          <a:blip r:embed="rId15"/>
          <a:stretch>
            <a:fillRect/>
          </a:stretch>
        </p:blipFill>
        <p:spPr>
          <a:xfrm>
            <a:off x="10349484" y="3429616"/>
            <a:ext cx="1280158" cy="880749"/>
          </a:xfrm>
          <a:prstGeom prst="rect">
            <a:avLst/>
          </a:prstGeom>
        </p:spPr>
      </p:pic>
    </p:spTree>
    <p:extLst>
      <p:ext uri="{BB962C8B-B14F-4D97-AF65-F5344CB8AC3E}">
        <p14:creationId xmlns:p14="http://schemas.microsoft.com/office/powerpoint/2010/main" val="4116648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3.7037E-7 L -0.31393 -3.7037E-7 " pathEditMode="relative" rAng="0" ptsTypes="AA">
                                      <p:cBhvr>
                                        <p:cTn id="6" dur="2000" fill="hold"/>
                                        <p:tgtEl>
                                          <p:spTgt spid="13"/>
                                        </p:tgtEl>
                                        <p:attrNameLst>
                                          <p:attrName>ppt_x</p:attrName>
                                          <p:attrName>ppt_y</p:attrName>
                                        </p:attrNameLst>
                                      </p:cBhvr>
                                      <p:rCtr x="-15703" y="0"/>
                                    </p:animMotion>
                                  </p:childTnLst>
                                </p:cTn>
                              </p:par>
                              <p:par>
                                <p:cTn id="7" presetID="42" presetClass="path" presetSubtype="0" accel="50000" decel="50000" fill="hold" nodeType="withEffect">
                                  <p:stCondLst>
                                    <p:cond delay="0"/>
                                  </p:stCondLst>
                                  <p:childTnLst>
                                    <p:animMotion origin="layout" path="M -1.66667E-6 -3.7037E-7 L -0.30104 -0.00023 " pathEditMode="relative" rAng="0" ptsTypes="AA">
                                      <p:cBhvr>
                                        <p:cTn id="8" dur="2000" fill="hold"/>
                                        <p:tgtEl>
                                          <p:spTgt spid="17"/>
                                        </p:tgtEl>
                                        <p:attrNameLst>
                                          <p:attrName>ppt_x</p:attrName>
                                          <p:attrName>ppt_y</p:attrName>
                                        </p:attrNameLst>
                                      </p:cBhvr>
                                      <p:rCtr x="-15052" y="-23"/>
                                    </p:animMotion>
                                  </p:childTnLst>
                                </p:cTn>
                              </p:par>
                              <p:par>
                                <p:cTn id="9" presetID="42" presetClass="path" presetSubtype="0" accel="50000" decel="50000" fill="hold" nodeType="withEffect">
                                  <p:stCondLst>
                                    <p:cond delay="0"/>
                                  </p:stCondLst>
                                  <p:childTnLst>
                                    <p:animMotion origin="layout" path="M -2.08333E-6 -3.7037E-7 L -0.30755 0.00185 " pathEditMode="relative" rAng="0" ptsTypes="AA">
                                      <p:cBhvr>
                                        <p:cTn id="10" dur="2000" fill="hold"/>
                                        <p:tgtEl>
                                          <p:spTgt spid="19"/>
                                        </p:tgtEl>
                                        <p:attrNameLst>
                                          <p:attrName>ppt_x</p:attrName>
                                          <p:attrName>ppt_y</p:attrName>
                                        </p:attrNameLst>
                                      </p:cBhvr>
                                      <p:rCtr x="-15378"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321E81-0108-394A-8C6A-9BA816581114}"/>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itle 4">
            <a:extLst>
              <a:ext uri="{FF2B5EF4-FFF2-40B4-BE49-F238E27FC236}">
                <a16:creationId xmlns:a16="http://schemas.microsoft.com/office/drawing/2014/main" id="{493BAC65-6F60-624C-85B6-A33B1CCB5941}"/>
              </a:ext>
            </a:extLst>
          </p:cNvPr>
          <p:cNvSpPr txBox="1">
            <a:spLocks/>
          </p:cNvSpPr>
          <p:nvPr/>
        </p:nvSpPr>
        <p:spPr>
          <a:xfrm>
            <a:off x="585216" y="2968078"/>
            <a:ext cx="2817929" cy="138499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What is </a:t>
            </a:r>
            <a:br>
              <a:rPr kumimoji="0" lang="en-US" sz="30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30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light" panose="020B0402040204020203" pitchFamily="34" charset="0"/>
                <a:ea typeface="+mn-ea"/>
                <a:cs typeface="Segoe UI Semilight" panose="020B0402040204020203" pitchFamily="34" charset="0"/>
              </a:rPr>
              <a:t>App Center Auth?</a:t>
            </a:r>
          </a:p>
        </p:txBody>
      </p:sp>
      <p:grpSp>
        <p:nvGrpSpPr>
          <p:cNvPr id="53" name="Group 52">
            <a:extLst>
              <a:ext uri="{FF2B5EF4-FFF2-40B4-BE49-F238E27FC236}">
                <a16:creationId xmlns:a16="http://schemas.microsoft.com/office/drawing/2014/main" id="{D5C88FAA-2283-E047-A427-4D569E414B6E}"/>
              </a:ext>
            </a:extLst>
          </p:cNvPr>
          <p:cNvGrpSpPr/>
          <p:nvPr/>
        </p:nvGrpSpPr>
        <p:grpSpPr>
          <a:xfrm>
            <a:off x="3731342" y="1145762"/>
            <a:ext cx="8051822" cy="4623992"/>
            <a:chOff x="3731342" y="1145762"/>
            <a:chExt cx="8051822" cy="4623992"/>
          </a:xfrm>
        </p:grpSpPr>
        <p:grpSp>
          <p:nvGrpSpPr>
            <p:cNvPr id="6" name="Group 5">
              <a:extLst>
                <a:ext uri="{FF2B5EF4-FFF2-40B4-BE49-F238E27FC236}">
                  <a16:creationId xmlns:a16="http://schemas.microsoft.com/office/drawing/2014/main" id="{7835CD92-D2C5-E847-B5B9-BDC7BAFF7A53}"/>
                </a:ext>
              </a:extLst>
            </p:cNvPr>
            <p:cNvGrpSpPr/>
            <p:nvPr/>
          </p:nvGrpSpPr>
          <p:grpSpPr>
            <a:xfrm>
              <a:off x="3731342" y="1145763"/>
              <a:ext cx="3918501" cy="1000725"/>
              <a:chOff x="3731342" y="1145763"/>
              <a:chExt cx="3918501" cy="1000725"/>
            </a:xfrm>
          </p:grpSpPr>
          <p:sp>
            <p:nvSpPr>
              <p:cNvPr id="7" name="Rounded Rectangle 6">
                <a:extLst>
                  <a:ext uri="{FF2B5EF4-FFF2-40B4-BE49-F238E27FC236}">
                    <a16:creationId xmlns:a16="http://schemas.microsoft.com/office/drawing/2014/main" id="{70A31CED-D98F-4E4A-ACE3-6DF3E98999F4}"/>
                  </a:ext>
                </a:extLst>
              </p:cNvPr>
              <p:cNvSpPr/>
              <p:nvPr/>
            </p:nvSpPr>
            <p:spPr bwMode="auto">
              <a:xfrm>
                <a:off x="3731342" y="1145763"/>
                <a:ext cx="3918501" cy="1000725"/>
              </a:xfrm>
              <a:prstGeom prst="roundRect">
                <a:avLst>
                  <a:gd name="adj" fmla="val 57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04759E17-47D0-0F4B-97D9-0898F8349295}"/>
                  </a:ext>
                </a:extLst>
              </p:cNvPr>
              <p:cNvSpPr txBox="1"/>
              <p:nvPr/>
            </p:nvSpPr>
            <p:spPr>
              <a:xfrm>
                <a:off x="4734277" y="1414910"/>
                <a:ext cx="2700004" cy="4612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1C43"/>
                    </a:solidFill>
                    <a:effectLst/>
                    <a:uLnTx/>
                    <a:uFillTx/>
                    <a:latin typeface="Segoe UI Semibold" panose="020B0502040204020203" pitchFamily="34" charset="0"/>
                    <a:ea typeface="Segoe UI Light" charset="0"/>
                    <a:cs typeface="Segoe UI Semibold" panose="020B0502040204020203" pitchFamily="34" charset="0"/>
                  </a:rPr>
                  <a:t>App Center’s focus on creating simple user experiences </a:t>
                </a:r>
              </a:p>
            </p:txBody>
          </p:sp>
          <p:sp>
            <p:nvSpPr>
              <p:cNvPr id="38" name="LightningBolt_E945" title="Icon of a lightning bolt">
                <a:extLst>
                  <a:ext uri="{FF2B5EF4-FFF2-40B4-BE49-F238E27FC236}">
                    <a16:creationId xmlns:a16="http://schemas.microsoft.com/office/drawing/2014/main" id="{1D091D65-A803-C642-9B3D-97B35F72062A}"/>
                  </a:ext>
                </a:extLst>
              </p:cNvPr>
              <p:cNvSpPr>
                <a:spLocks noChangeAspect="1"/>
              </p:cNvSpPr>
              <p:nvPr/>
            </p:nvSpPr>
            <p:spPr bwMode="auto">
              <a:xfrm>
                <a:off x="4094660" y="1432023"/>
                <a:ext cx="327632" cy="45720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930AFB97-4F7D-6949-9BC4-452371A517C3}"/>
                </a:ext>
              </a:extLst>
            </p:cNvPr>
            <p:cNvGrpSpPr/>
            <p:nvPr/>
          </p:nvGrpSpPr>
          <p:grpSpPr>
            <a:xfrm>
              <a:off x="7864663" y="3555526"/>
              <a:ext cx="3918501" cy="2208480"/>
              <a:chOff x="7935003" y="3555526"/>
              <a:chExt cx="3918501" cy="2208480"/>
            </a:xfrm>
          </p:grpSpPr>
          <p:sp>
            <p:nvSpPr>
              <p:cNvPr id="31" name="Rounded Rectangle 30">
                <a:extLst>
                  <a:ext uri="{FF2B5EF4-FFF2-40B4-BE49-F238E27FC236}">
                    <a16:creationId xmlns:a16="http://schemas.microsoft.com/office/drawing/2014/main" id="{9271F974-3523-754E-B1B7-0E524F693A41}"/>
                  </a:ext>
                </a:extLst>
              </p:cNvPr>
              <p:cNvSpPr/>
              <p:nvPr/>
            </p:nvSpPr>
            <p:spPr bwMode="auto">
              <a:xfrm>
                <a:off x="7935003" y="3555526"/>
                <a:ext cx="3918501" cy="2208480"/>
              </a:xfrm>
              <a:prstGeom prst="roundRect">
                <a:avLst>
                  <a:gd name="adj" fmla="val 288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52FCC3F2-173C-E442-A615-7A9C557E83B5}"/>
                  </a:ext>
                </a:extLst>
              </p:cNvPr>
              <p:cNvSpPr txBox="1"/>
              <p:nvPr/>
            </p:nvSpPr>
            <p:spPr>
              <a:xfrm>
                <a:off x="8937938" y="3935836"/>
                <a:ext cx="2700004" cy="2306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1C43"/>
                    </a:solidFill>
                    <a:effectLst/>
                    <a:uLnTx/>
                    <a:uFillTx/>
                    <a:latin typeface="Segoe UI Semibold" panose="020B0502040204020203" pitchFamily="34" charset="0"/>
                    <a:ea typeface="Segoe UI Light" charset="0"/>
                    <a:cs typeface="Segoe UI Semibold" panose="020B0502040204020203" pitchFamily="34" charset="0"/>
                  </a:rPr>
                  <a:t>Azure AD B2C</a:t>
                </a:r>
              </a:p>
            </p:txBody>
          </p:sp>
          <p:sp>
            <p:nvSpPr>
              <p:cNvPr id="34" name="TextBox 33">
                <a:extLst>
                  <a:ext uri="{FF2B5EF4-FFF2-40B4-BE49-F238E27FC236}">
                    <a16:creationId xmlns:a16="http://schemas.microsoft.com/office/drawing/2014/main" id="{8F6FD42D-9580-1C4B-9B5A-66423C76CE6F}"/>
                  </a:ext>
                </a:extLst>
              </p:cNvPr>
              <p:cNvSpPr txBox="1"/>
              <p:nvPr/>
            </p:nvSpPr>
            <p:spPr>
              <a:xfrm>
                <a:off x="8937938" y="4353760"/>
                <a:ext cx="2595301" cy="1077218"/>
              </a:xfrm>
              <a:prstGeom prst="rect">
                <a:avLst/>
              </a:prstGeom>
              <a:noFill/>
            </p:spPr>
            <p:txBody>
              <a:bodyPr wrap="square" lIns="0" tIns="0" rIns="0" bIns="0" rtlCol="0">
                <a:spAutoFit/>
              </a:body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51C43">
                        <a:alpha val="70000"/>
                      </a:srgbClr>
                    </a:solidFill>
                    <a:effectLst/>
                    <a:uLnTx/>
                    <a:uFillTx/>
                    <a:latin typeface="Segoe UI" panose="020B0502040204020203" pitchFamily="34" charset="0"/>
                    <a:ea typeface="Segoe UI Light" charset="0"/>
                    <a:cs typeface="Segoe UI" panose="020B0502040204020203" pitchFamily="34" charset="0"/>
                  </a:rPr>
                  <a:t>Invokes 3rd-party identity provider (</a:t>
                </a:r>
                <a:r>
                  <a:rPr kumimoji="0" lang="en-US" sz="1300" b="0" i="0" u="none" strike="noStrike" kern="1200" cap="none" spc="0" normalizeH="0" baseline="0" noProof="0" err="1">
                    <a:ln>
                      <a:noFill/>
                    </a:ln>
                    <a:solidFill>
                      <a:srgbClr val="051C43">
                        <a:alpha val="70000"/>
                      </a:srgbClr>
                    </a:solidFill>
                    <a:effectLst/>
                    <a:uLnTx/>
                    <a:uFillTx/>
                    <a:latin typeface="Segoe UI" panose="020B0502040204020203" pitchFamily="34" charset="0"/>
                    <a:ea typeface="Segoe UI Light" charset="0"/>
                    <a:cs typeface="Segoe UI" panose="020B0502040204020203" pitchFamily="34" charset="0"/>
                  </a:rPr>
                  <a:t>IdP</a:t>
                </a:r>
                <a:r>
                  <a:rPr kumimoji="0" lang="en-US" sz="1300" b="0" i="0" u="none" strike="noStrike" kern="1200" cap="none" spc="0" normalizeH="0" baseline="0" noProof="0">
                    <a:ln>
                      <a:noFill/>
                    </a:ln>
                    <a:solidFill>
                      <a:srgbClr val="051C43">
                        <a:alpha val="70000"/>
                      </a:srgbClr>
                    </a:solidFill>
                    <a:effectLst/>
                    <a:uLnTx/>
                    <a:uFillTx/>
                    <a:latin typeface="Segoe UI" panose="020B0502040204020203" pitchFamily="34" charset="0"/>
                    <a:ea typeface="Segoe UI Light" charset="0"/>
                    <a:cs typeface="Segoe UI" panose="020B0502040204020203" pitchFamily="34" charset="0"/>
                  </a:rPr>
                  <a:t>) authentication process</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51C43">
                        <a:alpha val="70000"/>
                      </a:srgbClr>
                    </a:solidFill>
                    <a:effectLst/>
                    <a:uLnTx/>
                    <a:uFillTx/>
                    <a:latin typeface="Segoe UI" panose="020B0502040204020203" pitchFamily="34" charset="0"/>
                    <a:ea typeface="Segoe UI Light" charset="0"/>
                    <a:cs typeface="Segoe UI" panose="020B0502040204020203" pitchFamily="34" charset="0"/>
                  </a:rPr>
                  <a:t>Manages User name &amp; password for custom </a:t>
                </a:r>
                <a:r>
                  <a:rPr kumimoji="0" lang="en-US" sz="1300" b="0" i="0" u="none" strike="noStrike" kern="1200" cap="none" spc="0" normalizeH="0" baseline="0" noProof="0" err="1">
                    <a:ln>
                      <a:noFill/>
                    </a:ln>
                    <a:solidFill>
                      <a:srgbClr val="051C43">
                        <a:alpha val="70000"/>
                      </a:srgbClr>
                    </a:solidFill>
                    <a:effectLst/>
                    <a:uLnTx/>
                    <a:uFillTx/>
                    <a:latin typeface="Segoe UI" panose="020B0502040204020203" pitchFamily="34" charset="0"/>
                    <a:ea typeface="Segoe UI Light" charset="0"/>
                    <a:cs typeface="Segoe UI" panose="020B0502040204020203" pitchFamily="34" charset="0"/>
                  </a:rPr>
                  <a:t>auth</a:t>
                </a:r>
                <a:r>
                  <a:rPr kumimoji="0" lang="en-US" sz="1300" b="0" i="0" u="none" strike="noStrike" kern="1200" cap="none" spc="0" normalizeH="0" baseline="0" noProof="0">
                    <a:ln>
                      <a:noFill/>
                    </a:ln>
                    <a:solidFill>
                      <a:srgbClr val="051C43">
                        <a:alpha val="70000"/>
                      </a:srgbClr>
                    </a:solidFill>
                    <a:effectLst/>
                    <a:uLnTx/>
                    <a:uFillTx/>
                    <a:latin typeface="Segoe UI" panose="020B0502040204020203" pitchFamily="34" charset="0"/>
                    <a:ea typeface="Segoe UI Light" charset="0"/>
                    <a:cs typeface="Segoe UI" panose="020B0502040204020203" pitchFamily="34" charset="0"/>
                  </a:rPr>
                  <a:t> scenarios.</a:t>
                </a:r>
              </a:p>
            </p:txBody>
          </p:sp>
          <p:pic>
            <p:nvPicPr>
              <p:cNvPr id="42" name="Picture 41">
                <a:extLst>
                  <a:ext uri="{FF2B5EF4-FFF2-40B4-BE49-F238E27FC236}">
                    <a16:creationId xmlns:a16="http://schemas.microsoft.com/office/drawing/2014/main" id="{EEB8601C-B6F2-DB40-A7AD-5D2BA308FFF8}"/>
                  </a:ext>
                </a:extLst>
              </p:cNvPr>
              <p:cNvPicPr>
                <a:picLocks noChangeAspect="1"/>
              </p:cNvPicPr>
              <p:nvPr/>
            </p:nvPicPr>
            <p:blipFill>
              <a:blip r:embed="rId2"/>
              <a:stretch>
                <a:fillRect/>
              </a:stretch>
            </p:blipFill>
            <p:spPr>
              <a:xfrm>
                <a:off x="8218788" y="3827363"/>
                <a:ext cx="515899" cy="484632"/>
              </a:xfrm>
              <a:prstGeom prst="rect">
                <a:avLst/>
              </a:prstGeom>
            </p:spPr>
          </p:pic>
        </p:grpSp>
        <p:grpSp>
          <p:nvGrpSpPr>
            <p:cNvPr id="9" name="Group 8">
              <a:extLst>
                <a:ext uri="{FF2B5EF4-FFF2-40B4-BE49-F238E27FC236}">
                  <a16:creationId xmlns:a16="http://schemas.microsoft.com/office/drawing/2014/main" id="{E535B6CA-84BD-E040-BEED-56BCE2603FFD}"/>
                </a:ext>
              </a:extLst>
            </p:cNvPr>
            <p:cNvGrpSpPr/>
            <p:nvPr/>
          </p:nvGrpSpPr>
          <p:grpSpPr>
            <a:xfrm>
              <a:off x="3731342" y="2353518"/>
              <a:ext cx="3918501" cy="1000725"/>
              <a:chOff x="3731342" y="2353518"/>
              <a:chExt cx="3918501" cy="1000725"/>
            </a:xfrm>
          </p:grpSpPr>
          <p:sp>
            <p:nvSpPr>
              <p:cNvPr id="13" name="Rounded Rectangle 12">
                <a:extLst>
                  <a:ext uri="{FF2B5EF4-FFF2-40B4-BE49-F238E27FC236}">
                    <a16:creationId xmlns:a16="http://schemas.microsoft.com/office/drawing/2014/main" id="{5F20C7EB-97FC-EC46-906D-49D2216F5AB1}"/>
                  </a:ext>
                </a:extLst>
              </p:cNvPr>
              <p:cNvSpPr/>
              <p:nvPr/>
            </p:nvSpPr>
            <p:spPr bwMode="auto">
              <a:xfrm>
                <a:off x="3731342" y="2353518"/>
                <a:ext cx="3918501" cy="1000725"/>
              </a:xfrm>
              <a:prstGeom prst="roundRect">
                <a:avLst>
                  <a:gd name="adj" fmla="val 57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390CD926-65E6-F043-9A8F-583A93C8F63E}"/>
                  </a:ext>
                </a:extLst>
              </p:cNvPr>
              <p:cNvSpPr txBox="1"/>
              <p:nvPr/>
            </p:nvSpPr>
            <p:spPr>
              <a:xfrm>
                <a:off x="4734277" y="2622665"/>
                <a:ext cx="2700004" cy="4612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1C43"/>
                    </a:solidFill>
                    <a:effectLst/>
                    <a:uLnTx/>
                    <a:uFillTx/>
                    <a:latin typeface="Segoe UI Semibold" panose="020B0502040204020203" pitchFamily="34" charset="0"/>
                    <a:ea typeface="Segoe UI Light" charset="0"/>
                    <a:cs typeface="Segoe UI Semibold" panose="020B0502040204020203" pitchFamily="34" charset="0"/>
                  </a:rPr>
                  <a:t>Robust and reliable capabilities of Azure AD B2C</a:t>
                </a:r>
              </a:p>
            </p:txBody>
          </p:sp>
          <p:pic>
            <p:nvPicPr>
              <p:cNvPr id="45" name="Picture 44">
                <a:extLst>
                  <a:ext uri="{FF2B5EF4-FFF2-40B4-BE49-F238E27FC236}">
                    <a16:creationId xmlns:a16="http://schemas.microsoft.com/office/drawing/2014/main" id="{1291131F-81EA-854C-BCAA-103C44802F3C}"/>
                  </a:ext>
                </a:extLst>
              </p:cNvPr>
              <p:cNvPicPr>
                <a:picLocks noChangeAspect="1"/>
              </p:cNvPicPr>
              <p:nvPr/>
            </p:nvPicPr>
            <p:blipFill>
              <a:blip r:embed="rId2"/>
              <a:stretch>
                <a:fillRect/>
              </a:stretch>
            </p:blipFill>
            <p:spPr>
              <a:xfrm>
                <a:off x="4030132" y="2639778"/>
                <a:ext cx="515899" cy="484632"/>
              </a:xfrm>
              <a:prstGeom prst="rect">
                <a:avLst/>
              </a:prstGeom>
            </p:spPr>
          </p:pic>
        </p:grpSp>
        <p:grpSp>
          <p:nvGrpSpPr>
            <p:cNvPr id="51" name="Group 50">
              <a:extLst>
                <a:ext uri="{FF2B5EF4-FFF2-40B4-BE49-F238E27FC236}">
                  <a16:creationId xmlns:a16="http://schemas.microsoft.com/office/drawing/2014/main" id="{E3EFAE81-ACD3-CB4E-9FCD-AD8587AED56D}"/>
                </a:ext>
              </a:extLst>
            </p:cNvPr>
            <p:cNvGrpSpPr/>
            <p:nvPr/>
          </p:nvGrpSpPr>
          <p:grpSpPr>
            <a:xfrm>
              <a:off x="7864663" y="1145762"/>
              <a:ext cx="3918501" cy="2208480"/>
              <a:chOff x="7935003" y="1145762"/>
              <a:chExt cx="3918501" cy="2208480"/>
            </a:xfrm>
          </p:grpSpPr>
          <p:sp>
            <p:nvSpPr>
              <p:cNvPr id="25" name="Rounded Rectangle 24">
                <a:extLst>
                  <a:ext uri="{FF2B5EF4-FFF2-40B4-BE49-F238E27FC236}">
                    <a16:creationId xmlns:a16="http://schemas.microsoft.com/office/drawing/2014/main" id="{32482B32-EA29-4F4C-BE36-353409B32735}"/>
                  </a:ext>
                </a:extLst>
              </p:cNvPr>
              <p:cNvSpPr/>
              <p:nvPr/>
            </p:nvSpPr>
            <p:spPr bwMode="auto">
              <a:xfrm>
                <a:off x="7935003" y="1145762"/>
                <a:ext cx="3918501" cy="2208480"/>
              </a:xfrm>
              <a:prstGeom prst="roundRect">
                <a:avLst>
                  <a:gd name="adj" fmla="val 26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AE1E5360-F0E0-DF45-9C3B-ECB6A9DC4FF4}"/>
                  </a:ext>
                </a:extLst>
              </p:cNvPr>
              <p:cNvSpPr txBox="1"/>
              <p:nvPr/>
            </p:nvSpPr>
            <p:spPr>
              <a:xfrm>
                <a:off x="8937938" y="1414910"/>
                <a:ext cx="2700004" cy="4612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1C43"/>
                    </a:solidFill>
                    <a:effectLst/>
                    <a:uLnTx/>
                    <a:uFillTx/>
                    <a:latin typeface="Segoe UI Semibold" panose="020B0502040204020203" pitchFamily="34" charset="0"/>
                    <a:ea typeface="Segoe UI Light" charset="0"/>
                    <a:cs typeface="Segoe UI Semibold" panose="020B0502040204020203" pitchFamily="34" charset="0"/>
                  </a:rPr>
                  <a:t>Microsoft Authentication Library (MSAL):</a:t>
                </a:r>
              </a:p>
            </p:txBody>
          </p:sp>
          <p:sp>
            <p:nvSpPr>
              <p:cNvPr id="28" name="TextBox 27">
                <a:extLst>
                  <a:ext uri="{FF2B5EF4-FFF2-40B4-BE49-F238E27FC236}">
                    <a16:creationId xmlns:a16="http://schemas.microsoft.com/office/drawing/2014/main" id="{F59850B3-2903-704E-8345-9ABB232B969E}"/>
                  </a:ext>
                </a:extLst>
              </p:cNvPr>
              <p:cNvSpPr txBox="1"/>
              <p:nvPr/>
            </p:nvSpPr>
            <p:spPr>
              <a:xfrm>
                <a:off x="8937938" y="2115030"/>
                <a:ext cx="2700004" cy="879185"/>
              </a:xfrm>
              <a:prstGeom prst="rect">
                <a:avLst/>
              </a:prstGeom>
              <a:noFill/>
            </p:spPr>
            <p:txBody>
              <a:bodyPr wrap="square" lIns="0" tIns="0" rIns="0" bIns="0" rtlCol="0">
                <a:spAutoFit/>
              </a:body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51C43">
                        <a:alpha val="70000"/>
                      </a:srgbClr>
                    </a:solidFill>
                    <a:effectLst/>
                    <a:uLnTx/>
                    <a:uFillTx/>
                    <a:latin typeface="Segoe UI" panose="020B0502040204020203" pitchFamily="34" charset="0"/>
                    <a:ea typeface="Segoe UI Light" charset="0"/>
                    <a:cs typeface="Segoe UI" panose="020B0502040204020203" pitchFamily="34" charset="0"/>
                  </a:rPr>
                  <a:t>Displays login UI (B2C default or developer custom)</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51C43">
                        <a:alpha val="70000"/>
                      </a:srgbClr>
                    </a:solidFill>
                    <a:effectLst/>
                    <a:uLnTx/>
                    <a:uFillTx/>
                    <a:latin typeface="Segoe UI" panose="020B0502040204020203" pitchFamily="34" charset="0"/>
                    <a:ea typeface="Segoe UI Light" charset="0"/>
                    <a:cs typeface="Segoe UI" panose="020B0502040204020203" pitchFamily="34" charset="0"/>
                  </a:rPr>
                  <a:t>Interacts with B2C to manage credentials, expiration, etc.</a:t>
                </a:r>
              </a:p>
            </p:txBody>
          </p:sp>
          <p:sp>
            <p:nvSpPr>
              <p:cNvPr id="47" name="Books" title="Icon of a stack of books">
                <a:extLst>
                  <a:ext uri="{FF2B5EF4-FFF2-40B4-BE49-F238E27FC236}">
                    <a16:creationId xmlns:a16="http://schemas.microsoft.com/office/drawing/2014/main" id="{75BADB01-51C9-6E49-B76B-AFA7D87D1293}"/>
                  </a:ext>
                </a:extLst>
              </p:cNvPr>
              <p:cNvSpPr>
                <a:spLocks noChangeAspect="1" noEditPoints="1"/>
              </p:cNvSpPr>
              <p:nvPr/>
            </p:nvSpPr>
            <p:spPr bwMode="auto">
              <a:xfrm>
                <a:off x="8233793" y="1466840"/>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A173357C-A525-A94A-A087-F67277395E4C}"/>
                </a:ext>
              </a:extLst>
            </p:cNvPr>
            <p:cNvGrpSpPr/>
            <p:nvPr/>
          </p:nvGrpSpPr>
          <p:grpSpPr>
            <a:xfrm>
              <a:off x="3731342" y="4769029"/>
              <a:ext cx="3918501" cy="1000725"/>
              <a:chOff x="3731342" y="4769029"/>
              <a:chExt cx="3918501" cy="1000725"/>
            </a:xfrm>
          </p:grpSpPr>
          <p:sp>
            <p:nvSpPr>
              <p:cNvPr id="21" name="Rounded Rectangle 20">
                <a:extLst>
                  <a:ext uri="{FF2B5EF4-FFF2-40B4-BE49-F238E27FC236}">
                    <a16:creationId xmlns:a16="http://schemas.microsoft.com/office/drawing/2014/main" id="{C54F311C-51A9-8F4C-8615-71411945036C}"/>
                  </a:ext>
                </a:extLst>
              </p:cNvPr>
              <p:cNvSpPr/>
              <p:nvPr/>
            </p:nvSpPr>
            <p:spPr bwMode="auto">
              <a:xfrm>
                <a:off x="3731342" y="4769029"/>
                <a:ext cx="3918501" cy="1000725"/>
              </a:xfrm>
              <a:prstGeom prst="roundRect">
                <a:avLst>
                  <a:gd name="adj" fmla="val 57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D46C737-9DEB-884A-A09F-7EB52F0A8AA7}"/>
                  </a:ext>
                </a:extLst>
              </p:cNvPr>
              <p:cNvSpPr txBox="1"/>
              <p:nvPr/>
            </p:nvSpPr>
            <p:spPr>
              <a:xfrm>
                <a:off x="4734277" y="5038176"/>
                <a:ext cx="2700004" cy="4612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1C43"/>
                    </a:solidFill>
                    <a:effectLst/>
                    <a:uLnTx/>
                    <a:uFillTx/>
                    <a:latin typeface="Segoe UI Semibold" panose="020B0502040204020203" pitchFamily="34" charset="0"/>
                    <a:ea typeface="Segoe UI Light" charset="0"/>
                    <a:cs typeface="Segoe UI Semibold" panose="020B0502040204020203" pitchFamily="34" charset="0"/>
                  </a:rPr>
                  <a:t>App Center SDK wrapper around MSAL</a:t>
                </a:r>
              </a:p>
            </p:txBody>
          </p:sp>
          <p:pic>
            <p:nvPicPr>
              <p:cNvPr id="49" name="Picture 48">
                <a:extLst>
                  <a:ext uri="{FF2B5EF4-FFF2-40B4-BE49-F238E27FC236}">
                    <a16:creationId xmlns:a16="http://schemas.microsoft.com/office/drawing/2014/main" id="{AC09A54F-057B-5248-BD40-01770923D988}"/>
                  </a:ext>
                </a:extLst>
              </p:cNvPr>
              <p:cNvPicPr>
                <a:picLocks noChangeAspect="1"/>
              </p:cNvPicPr>
              <p:nvPr/>
            </p:nvPicPr>
            <p:blipFill>
              <a:blip r:embed="rId3"/>
              <a:stretch>
                <a:fillRect/>
              </a:stretch>
            </p:blipFill>
            <p:spPr>
              <a:xfrm>
                <a:off x="4030132" y="5026293"/>
                <a:ext cx="508000" cy="457200"/>
              </a:xfrm>
              <a:prstGeom prst="rect">
                <a:avLst/>
              </a:prstGeom>
            </p:spPr>
          </p:pic>
        </p:grpSp>
        <p:grpSp>
          <p:nvGrpSpPr>
            <p:cNvPr id="24" name="Group 23">
              <a:extLst>
                <a:ext uri="{FF2B5EF4-FFF2-40B4-BE49-F238E27FC236}">
                  <a16:creationId xmlns:a16="http://schemas.microsoft.com/office/drawing/2014/main" id="{F16F0541-DE36-8243-A2E5-C08862E246CB}"/>
                </a:ext>
              </a:extLst>
            </p:cNvPr>
            <p:cNvGrpSpPr/>
            <p:nvPr/>
          </p:nvGrpSpPr>
          <p:grpSpPr>
            <a:xfrm>
              <a:off x="3731342" y="3561273"/>
              <a:ext cx="3918501" cy="1000725"/>
              <a:chOff x="3731342" y="3561273"/>
              <a:chExt cx="3918501" cy="1000725"/>
            </a:xfrm>
          </p:grpSpPr>
          <p:sp>
            <p:nvSpPr>
              <p:cNvPr id="17" name="Rounded Rectangle 16">
                <a:extLst>
                  <a:ext uri="{FF2B5EF4-FFF2-40B4-BE49-F238E27FC236}">
                    <a16:creationId xmlns:a16="http://schemas.microsoft.com/office/drawing/2014/main" id="{97578AED-28D9-E84A-9E27-3FC251F17A35}"/>
                  </a:ext>
                </a:extLst>
              </p:cNvPr>
              <p:cNvSpPr/>
              <p:nvPr/>
            </p:nvSpPr>
            <p:spPr bwMode="auto">
              <a:xfrm>
                <a:off x="3731342" y="3561273"/>
                <a:ext cx="3918501" cy="1000725"/>
              </a:xfrm>
              <a:prstGeom prst="roundRect">
                <a:avLst>
                  <a:gd name="adj" fmla="val 57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96F9CF18-19CE-1E44-A505-E2FF9AAF8D63}"/>
                  </a:ext>
                </a:extLst>
              </p:cNvPr>
              <p:cNvSpPr txBox="1"/>
              <p:nvPr/>
            </p:nvSpPr>
            <p:spPr>
              <a:xfrm>
                <a:off x="4734277" y="3830420"/>
                <a:ext cx="2700004" cy="4612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51C43"/>
                    </a:solidFill>
                    <a:effectLst/>
                    <a:uLnTx/>
                    <a:uFillTx/>
                    <a:latin typeface="Segoe UI Semibold" panose="020B0502040204020203" pitchFamily="34" charset="0"/>
                    <a:ea typeface="Segoe UI Light" charset="0"/>
                    <a:cs typeface="Segoe UI Semibold" panose="020B0502040204020203" pitchFamily="34" charset="0"/>
                  </a:rPr>
                  <a:t>Simplified in-app B2C config through App Center SDK</a:t>
                </a:r>
              </a:p>
            </p:txBody>
          </p:sp>
          <p:sp>
            <p:nvSpPr>
              <p:cNvPr id="50" name="DeveloperTools_EC7A" title="Icon of a wrench and a screwdriver">
                <a:extLst>
                  <a:ext uri="{FF2B5EF4-FFF2-40B4-BE49-F238E27FC236}">
                    <a16:creationId xmlns:a16="http://schemas.microsoft.com/office/drawing/2014/main" id="{2E9FB98A-FAEF-424D-9CF3-E2C5668781EF}"/>
                  </a:ext>
                </a:extLst>
              </p:cNvPr>
              <p:cNvSpPr>
                <a:spLocks noChangeAspect="1" noEditPoints="1"/>
              </p:cNvSpPr>
              <p:nvPr/>
            </p:nvSpPr>
            <p:spPr bwMode="auto">
              <a:xfrm>
                <a:off x="4115916" y="3841079"/>
                <a:ext cx="290164" cy="45720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892285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431372"/>
            <a:ext cx="2074386" cy="1846659"/>
          </a:xfrm>
        </p:spPr>
        <p:txBody>
          <a:bodyPr anchor="ctr" anchorCtr="0">
            <a:normAutofit/>
          </a:bodyPr>
          <a:lstStyle/>
          <a:p>
            <a:r>
              <a:rPr lang="en-US" sz="3000" err="1"/>
              <a:t>Auth</a:t>
            </a:r>
            <a:r>
              <a:rPr lang="en-US" sz="3000"/>
              <a:t> </a:t>
            </a:r>
            <a:br>
              <a:rPr lang="en-US" sz="3000"/>
            </a:br>
            <a:r>
              <a:rPr lang="en-US" sz="3000">
                <a:latin typeface="Segoe UI Semilight" panose="020B0402040204020203" pitchFamily="34" charset="0"/>
                <a:cs typeface="Segoe UI Semilight" panose="020B0402040204020203" pitchFamily="34" charset="0"/>
              </a:rPr>
              <a:t>Third Party Identity Providers</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416B7C40-0070-1B43-9BB9-290F39363914}"/>
              </a:ext>
            </a:extLst>
          </p:cNvPr>
          <p:cNvGrpSpPr/>
          <p:nvPr/>
        </p:nvGrpSpPr>
        <p:grpSpPr>
          <a:xfrm>
            <a:off x="3980688" y="524190"/>
            <a:ext cx="8267700" cy="5689034"/>
            <a:chOff x="3980688" y="524190"/>
            <a:chExt cx="8267700" cy="5689034"/>
          </a:xfrm>
          <a:effectLst>
            <a:outerShdw blurRad="254000" dist="76200" dir="5400000" algn="t" rotWithShape="0">
              <a:prstClr val="black">
                <a:alpha val="20000"/>
              </a:prstClr>
            </a:outerShdw>
          </a:effectLst>
        </p:grpSpPr>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4"/>
            <a:srcRect b="91766"/>
            <a:stretch/>
          </p:blipFill>
          <p:spPr>
            <a:xfrm>
              <a:off x="3980688" y="524190"/>
              <a:ext cx="8211312" cy="456634"/>
            </a:xfrm>
            <a:prstGeom prst="rect">
              <a:avLst/>
            </a:prstGeom>
          </p:spPr>
        </p:pic>
        <p:pic>
          <p:nvPicPr>
            <p:cNvPr id="3" name="Picture 2">
              <a:extLst>
                <a:ext uri="{FF2B5EF4-FFF2-40B4-BE49-F238E27FC236}">
                  <a16:creationId xmlns:a16="http://schemas.microsoft.com/office/drawing/2014/main" id="{8D9859D1-8CAB-E74C-8E9D-1EC187BC2067}"/>
                </a:ext>
              </a:extLst>
            </p:cNvPr>
            <p:cNvPicPr>
              <a:picLocks noChangeAspect="1"/>
            </p:cNvPicPr>
            <p:nvPr/>
          </p:nvPicPr>
          <p:blipFill>
            <a:blip r:embed="rId5"/>
            <a:stretch>
              <a:fillRect/>
            </a:stretch>
          </p:blipFill>
          <p:spPr>
            <a:xfrm>
              <a:off x="3980688" y="980824"/>
              <a:ext cx="8267700" cy="5232400"/>
            </a:xfrm>
            <a:prstGeom prst="rect">
              <a:avLst/>
            </a:prstGeom>
          </p:spPr>
        </p:pic>
      </p:grpSp>
      <p:pic>
        <p:nvPicPr>
          <p:cNvPr id="4" name="Picture 3">
            <a:extLst>
              <a:ext uri="{FF2B5EF4-FFF2-40B4-BE49-F238E27FC236}">
                <a16:creationId xmlns:a16="http://schemas.microsoft.com/office/drawing/2014/main" id="{E0C6F7B3-0F16-CB4D-AC43-6746692244E2}"/>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3554084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Metrics</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A70591FD-7E95-9F45-A3C8-F9DEFB3C9D38}"/>
              </a:ext>
            </a:extLst>
          </p:cNvPr>
          <p:cNvGrpSpPr/>
          <p:nvPr/>
        </p:nvGrpSpPr>
        <p:grpSpPr>
          <a:xfrm>
            <a:off x="3980688" y="524190"/>
            <a:ext cx="8211312" cy="5809619"/>
            <a:chOff x="3748886" y="671837"/>
            <a:chExt cx="8211312" cy="5809619"/>
          </a:xfrm>
          <a:effectLst>
            <a:outerShdw blurRad="254000" dist="76200" dir="5400000" algn="t" rotWithShape="0">
              <a:prstClr val="black">
                <a:alpha val="20000"/>
              </a:prstClr>
            </a:outerShdw>
          </a:effectLst>
        </p:grpSpPr>
        <p:pic>
          <p:nvPicPr>
            <p:cNvPr id="39" name="Picture 38" descr="A screenshot of a cell phone&#10;&#10;Description automatically generated">
              <a:extLst>
                <a:ext uri="{FF2B5EF4-FFF2-40B4-BE49-F238E27FC236}">
                  <a16:creationId xmlns:a16="http://schemas.microsoft.com/office/drawing/2014/main" id="{9C0E05DF-ABD0-294C-A5BF-DC1309AED4AE}"/>
                </a:ext>
              </a:extLst>
            </p:cNvPr>
            <p:cNvPicPr>
              <a:picLocks noChangeAspect="1"/>
            </p:cNvPicPr>
            <p:nvPr/>
          </p:nvPicPr>
          <p:blipFill>
            <a:blip r:embed="rId4"/>
            <a:stretch>
              <a:fillRect/>
            </a:stretch>
          </p:blipFill>
          <p:spPr>
            <a:xfrm>
              <a:off x="3748886" y="1128471"/>
              <a:ext cx="8207910" cy="5352985"/>
            </a:xfrm>
            <a:prstGeom prst="rect">
              <a:avLst/>
            </a:prstGeom>
          </p:spPr>
        </p:pic>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5"/>
            <a:srcRect b="91766"/>
            <a:stretch/>
          </p:blipFill>
          <p:spPr>
            <a:xfrm>
              <a:off x="3748886" y="671837"/>
              <a:ext cx="8211312" cy="456634"/>
            </a:xfrm>
            <a:prstGeom prst="rect">
              <a:avLst/>
            </a:prstGeom>
          </p:spPr>
        </p:pic>
      </p:grpSp>
    </p:spTree>
    <p:extLst>
      <p:ext uri="{BB962C8B-B14F-4D97-AF65-F5344CB8AC3E}">
        <p14:creationId xmlns:p14="http://schemas.microsoft.com/office/powerpoint/2010/main" val="4123188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Browser</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A70591FD-7E95-9F45-A3C8-F9DEFB3C9D38}"/>
              </a:ext>
            </a:extLst>
          </p:cNvPr>
          <p:cNvGrpSpPr/>
          <p:nvPr/>
        </p:nvGrpSpPr>
        <p:grpSpPr>
          <a:xfrm>
            <a:off x="3980688" y="672884"/>
            <a:ext cx="8211312" cy="5512230"/>
            <a:chOff x="3748886" y="820531"/>
            <a:chExt cx="8211312" cy="5512230"/>
          </a:xfrm>
          <a:effectLst>
            <a:outerShdw blurRad="254000" dist="76200" dir="5400000" algn="t" rotWithShape="0">
              <a:prstClr val="black">
                <a:alpha val="20000"/>
              </a:prstClr>
            </a:outerShdw>
          </a:effectLst>
        </p:grpSpPr>
        <p:pic>
          <p:nvPicPr>
            <p:cNvPr id="39" name="Picture 38">
              <a:extLst>
                <a:ext uri="{FF2B5EF4-FFF2-40B4-BE49-F238E27FC236}">
                  <a16:creationId xmlns:a16="http://schemas.microsoft.com/office/drawing/2014/main" id="{9C0E05DF-ABD0-294C-A5BF-DC1309AED4AE}"/>
                </a:ext>
              </a:extLst>
            </p:cNvPr>
            <p:cNvPicPr>
              <a:picLocks noChangeAspect="1"/>
            </p:cNvPicPr>
            <p:nvPr/>
          </p:nvPicPr>
          <p:blipFill>
            <a:blip r:embed="rId4"/>
            <a:stretch>
              <a:fillRect/>
            </a:stretch>
          </p:blipFill>
          <p:spPr>
            <a:xfrm>
              <a:off x="3752288" y="1277165"/>
              <a:ext cx="8207910" cy="5055596"/>
            </a:xfrm>
            <a:prstGeom prst="rect">
              <a:avLst/>
            </a:prstGeom>
          </p:spPr>
        </p:pic>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5"/>
            <a:srcRect b="91766"/>
            <a:stretch/>
          </p:blipFill>
          <p:spPr>
            <a:xfrm>
              <a:off x="3748886" y="820531"/>
              <a:ext cx="8211312" cy="456634"/>
            </a:xfrm>
            <a:prstGeom prst="rect">
              <a:avLst/>
            </a:prstGeom>
          </p:spPr>
        </p:pic>
      </p:grpSp>
    </p:spTree>
    <p:extLst>
      <p:ext uri="{BB962C8B-B14F-4D97-AF65-F5344CB8AC3E}">
        <p14:creationId xmlns:p14="http://schemas.microsoft.com/office/powerpoint/2010/main" val="3726249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Free Tier</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04F832F4-0D99-2B4D-A719-0F9CE9111C6C}"/>
              </a:ext>
            </a:extLst>
          </p:cNvPr>
          <p:cNvSpPr txBox="1"/>
          <p:nvPr/>
        </p:nvSpPr>
        <p:spPr>
          <a:xfrm>
            <a:off x="4425703" y="7488877"/>
            <a:ext cx="553837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rPr>
              <a:t>This slide should be a celebration. Any thoughts?</a:t>
            </a:r>
          </a:p>
        </p:txBody>
      </p:sp>
      <p:pic>
        <p:nvPicPr>
          <p:cNvPr id="6" name="Picture 5">
            <a:extLst>
              <a:ext uri="{FF2B5EF4-FFF2-40B4-BE49-F238E27FC236}">
                <a16:creationId xmlns:a16="http://schemas.microsoft.com/office/drawing/2014/main" id="{B50EA66C-2161-874F-BD75-A2EB72552BC5}"/>
              </a:ext>
            </a:extLst>
          </p:cNvPr>
          <p:cNvPicPr>
            <a:picLocks noChangeAspect="1"/>
          </p:cNvPicPr>
          <p:nvPr/>
        </p:nvPicPr>
        <p:blipFill>
          <a:blip r:embed="rId4"/>
          <a:stretch>
            <a:fillRect/>
          </a:stretch>
        </p:blipFill>
        <p:spPr>
          <a:xfrm>
            <a:off x="5327991" y="618898"/>
            <a:ext cx="3733800" cy="5283200"/>
          </a:xfrm>
          <a:prstGeom prst="rect">
            <a:avLst/>
          </a:prstGeom>
        </p:spPr>
      </p:pic>
    </p:spTree>
    <p:extLst>
      <p:ext uri="{BB962C8B-B14F-4D97-AF65-F5344CB8AC3E}">
        <p14:creationId xmlns:p14="http://schemas.microsoft.com/office/powerpoint/2010/main" val="10666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4B0F0-3458-48AF-B5BD-42AB2CB86BD6}"/>
              </a:ext>
            </a:extLst>
          </p:cNvPr>
          <p:cNvSpPr>
            <a:spLocks noGrp="1"/>
          </p:cNvSpPr>
          <p:nvPr>
            <p:ph type="title"/>
          </p:nvPr>
        </p:nvSpPr>
        <p:spPr/>
        <p:txBody>
          <a:bodyPr/>
          <a:lstStyle/>
          <a:p>
            <a:r>
              <a:rPr lang="en-US"/>
              <a:t>Community</a:t>
            </a:r>
          </a:p>
        </p:txBody>
      </p:sp>
    </p:spTree>
    <p:extLst>
      <p:ext uri="{BB962C8B-B14F-4D97-AF65-F5344CB8AC3E}">
        <p14:creationId xmlns:p14="http://schemas.microsoft.com/office/powerpoint/2010/main" val="34003073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An </a:t>
            </a:r>
            <a:r>
              <a:rPr kumimoji="0" lang="en-US" sz="4800" b="1"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open source </a:t>
            </a:r>
            <a:r>
              <a:rPr kumimoji="0" lang="en-US" sz="3600" b="0"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app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from Microsoft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building </a:t>
            </a:r>
            <a:r>
              <a:rPr kumimoji="0" lang="en-US" sz="4800" b="1"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modern &amp; performant</a:t>
            </a:r>
            <a:endParaRPr kumimoji="0" lang="en-US" sz="3600" b="1"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iOS, Android, macOS,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srgbClr val="5C2D91"/>
                </a:solidFill>
                <a:effectLst/>
                <a:uLnTx/>
                <a:uFillTx/>
                <a:latin typeface="Segoe UI Light"/>
                <a:ea typeface="Segoe UI Symbol" panose="020B0502040204020203" pitchFamily="34" charset="0"/>
                <a:cs typeface="+mn-cs"/>
              </a:rPr>
              <a:t>watchOS</a:t>
            </a:r>
            <a:r>
              <a:rPr kumimoji="0" lang="en-US" sz="4800" b="1"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 &amp; </a:t>
            </a:r>
            <a:r>
              <a:rPr kumimoji="0" lang="en-US" sz="4800" b="1" i="0" u="none" strike="noStrike" kern="1200" cap="none" spc="0" normalizeH="0" baseline="0" noProof="0" dirty="0" err="1">
                <a:ln>
                  <a:noFill/>
                </a:ln>
                <a:solidFill>
                  <a:srgbClr val="5C2D91"/>
                </a:solidFill>
                <a:effectLst/>
                <a:uLnTx/>
                <a:uFillTx/>
                <a:latin typeface="Segoe UI Light"/>
                <a:ea typeface="Segoe UI Symbol" panose="020B0502040204020203" pitchFamily="34" charset="0"/>
                <a:cs typeface="+mn-cs"/>
              </a:rPr>
              <a:t>tvOS</a:t>
            </a:r>
            <a:r>
              <a:rPr kumimoji="0" lang="en-US" sz="4800" b="1"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 apps </a:t>
            </a:r>
            <a:r>
              <a:rPr kumimoji="0" lang="en-US" sz="3600" b="0" i="0" u="none" strike="noStrike" kern="1200" cap="none" spc="0" normalizeH="0" baseline="0" noProof="0" dirty="0">
                <a:ln>
                  <a:noFill/>
                </a:ln>
                <a:solidFill>
                  <a:srgbClr val="5C2D91"/>
                </a:solidFill>
                <a:effectLst/>
                <a:uLnTx/>
                <a:uFillTx/>
                <a:latin typeface="Segoe UI Light"/>
                <a:ea typeface="Segoe UI Symbol" panose="020B0502040204020203" pitchFamily="34" charset="0"/>
                <a:cs typeface="+mn-cs"/>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1">
            <a:hlinkClick r:id="" action="ppaction://media"/>
            <a:extLst>
              <a:ext uri="{FF2B5EF4-FFF2-40B4-BE49-F238E27FC236}">
                <a16:creationId xmlns:a16="http://schemas.microsoft.com/office/drawing/2014/main" id="{E9CA7156-FAC4-4B06-AA87-6BDDB81185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32782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AB0668-64F3-4C04-A16C-4C198F356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59038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AECE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55538C9-B63C-474D-A934-C766B9200BB5}"/>
              </a:ext>
            </a:extLst>
          </p:cNvPr>
          <p:cNvPicPr>
            <a:picLocks noChangeAspect="1"/>
          </p:cNvPicPr>
          <p:nvPr/>
        </p:nvPicPr>
        <p:blipFill rotWithShape="1">
          <a:blip r:embed="rId3"/>
          <a:srcRect t="379"/>
          <a:stretch/>
        </p:blipFill>
        <p:spPr>
          <a:xfrm>
            <a:off x="3106434" y="1245476"/>
            <a:ext cx="8816326" cy="5360274"/>
          </a:xfrm>
          <a:prstGeom prst="rect">
            <a:avLst/>
          </a:prstGeom>
        </p:spPr>
      </p:pic>
      <p:sp>
        <p:nvSpPr>
          <p:cNvPr id="14" name="Title 1">
            <a:extLst>
              <a:ext uri="{FF2B5EF4-FFF2-40B4-BE49-F238E27FC236}">
                <a16:creationId xmlns:a16="http://schemas.microsoft.com/office/drawing/2014/main" id="{0DB9A2E1-147E-4D41-B349-751CEC9FEA5F}"/>
              </a:ext>
            </a:extLst>
          </p:cNvPr>
          <p:cNvSpPr txBox="1">
            <a:spLocks/>
          </p:cNvSpPr>
          <p:nvPr/>
        </p:nvSpPr>
        <p:spPr>
          <a:xfrm>
            <a:off x="112212" y="131856"/>
            <a:ext cx="2994222" cy="243792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0070C0"/>
                </a:solidFill>
              </a:rPr>
              <a:t>Xamarin Developers Vietnam</a:t>
            </a:r>
          </a:p>
        </p:txBody>
      </p:sp>
    </p:spTree>
    <p:extLst>
      <p:ext uri="{BB962C8B-B14F-4D97-AF65-F5344CB8AC3E}">
        <p14:creationId xmlns:p14="http://schemas.microsoft.com/office/powerpoint/2010/main" val="376659742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Thank you! </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4294967295"/>
          </p:nvPr>
        </p:nvSpPr>
        <p:spPr>
          <a:xfrm>
            <a:off x="0" y="3878263"/>
            <a:ext cx="9861550" cy="1391407"/>
          </a:xfrm>
        </p:spPr>
        <p:txBody>
          <a:bodyPr/>
          <a:lstStyle/>
          <a:p>
            <a:r>
              <a:rPr lang="en-US"/>
              <a:t>Khuong Nguyen</a:t>
            </a:r>
          </a:p>
          <a:p>
            <a:r>
              <a:rPr lang="en-US"/>
              <a:t>@khuongntrd</a:t>
            </a:r>
            <a:endParaRPr lang="en-US" dirty="0"/>
          </a:p>
        </p:txBody>
      </p:sp>
    </p:spTree>
    <p:extLst>
      <p:ext uri="{BB962C8B-B14F-4D97-AF65-F5344CB8AC3E}">
        <p14:creationId xmlns:p14="http://schemas.microsoft.com/office/powerpoint/2010/main" val="14491398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Autofit/>
          </a:bodyPr>
          <a:lstStyle/>
          <a:p>
            <a:r>
              <a:rPr lang="en-US" sz="4700">
                <a:cs typeface="Segoe UI"/>
              </a:rPr>
              <a:t>Xamarin</a:t>
            </a:r>
          </a:p>
        </p:txBody>
      </p:sp>
      <p:graphicFrame>
        <p:nvGraphicFramePr>
          <p:cNvPr id="761" name="Text Placeholder 1">
            <a:extLst>
              <a:ext uri="{FF2B5EF4-FFF2-40B4-BE49-F238E27FC236}">
                <a16:creationId xmlns:a16="http://schemas.microsoft.com/office/drawing/2014/main" id="{6BAF7240-78AB-411B-80B9-AE7353288607}"/>
              </a:ext>
            </a:extLst>
          </p:cNvPr>
          <p:cNvGraphicFramePr/>
          <p:nvPr>
            <p:extLst>
              <p:ext uri="{D42A27DB-BD31-4B8C-83A1-F6EECF244321}">
                <p14:modId xmlns:p14="http://schemas.microsoft.com/office/powerpoint/2010/main" val="222407353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Smart Phone">
            <a:extLst>
              <a:ext uri="{FF2B5EF4-FFF2-40B4-BE49-F238E27FC236}">
                <a16:creationId xmlns:a16="http://schemas.microsoft.com/office/drawing/2014/main" id="{72DDFCCE-E05A-44F2-9389-166143D5A682}"/>
              </a:ext>
            </a:extLst>
          </p:cNvPr>
          <p:cNvSpPr/>
          <p:nvPr/>
        </p:nvSpPr>
        <p:spPr>
          <a:xfrm>
            <a:off x="1182783" y="2454735"/>
            <a:ext cx="1104468" cy="1104468"/>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5985093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iOS C#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Windows C#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Android C# UI</a:t>
            </a:r>
          </a:p>
        </p:txBody>
      </p:sp>
      <p:sp>
        <p:nvSpPr>
          <p:cNvPr id="52" name="TextBox 51"/>
          <p:cNvSpPr txBox="1"/>
          <p:nvPr/>
        </p:nvSpPr>
        <p:spPr>
          <a:xfrm>
            <a:off x="2880071" y="3626763"/>
            <a:ext cx="6447460" cy="905137"/>
          </a:xfrm>
          <a:prstGeom prst="rect">
            <a:avLst/>
          </a:prstGeom>
          <a:noFill/>
        </p:spPr>
        <p:txBody>
          <a:bodyPr wrap="square" lIns="179260" tIns="143407" rIns="179260" bIns="143407" rtlCol="0">
            <a:spAutoFit/>
          </a:bodyPr>
          <a:lstStyle/>
          <a:p>
            <a:pPr algn="ctr" defTabSz="914028">
              <a:defRPr/>
            </a:pPr>
            <a:r>
              <a:rPr lang="en-US" sz="4000" kern="0" dirty="0">
                <a:solidFill>
                  <a:prstClr val="white"/>
                </a:solidFill>
                <a:latin typeface="Segoe UI Semibold" panose="020B0702040204020203" pitchFamily="34" charset="0"/>
              </a:rPr>
              <a:t>Shared C# Logic</a:t>
            </a:r>
          </a:p>
        </p:txBody>
      </p:sp>
      <p:sp>
        <p:nvSpPr>
          <p:cNvPr id="54" name="Oval 53"/>
          <p:cNvSpPr/>
          <p:nvPr/>
        </p:nvSpPr>
        <p:spPr bwMode="auto">
          <a:xfrm>
            <a:off x="3568172" y="1468269"/>
            <a:ext cx="787210" cy="787210"/>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a:solidFill>
            <a:srgbClr val="FF8C00"/>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59" name="Group 58"/>
          <p:cNvGrpSpPr/>
          <p:nvPr/>
        </p:nvGrpSpPr>
        <p:grpSpPr>
          <a:xfrm>
            <a:off x="7860050" y="1477769"/>
            <a:ext cx="787210" cy="787210"/>
            <a:chOff x="15720599" y="2954983"/>
            <a:chExt cx="1574643" cy="1574643"/>
          </a:xfrm>
          <a:solidFill>
            <a:srgbClr val="D83B01"/>
          </a:solidFill>
        </p:grpSpPr>
        <p:sp>
          <p:nvSpPr>
            <p:cNvPr id="60" name="Oval 59"/>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a:grpFill/>
          </p:spPr>
        </p:pic>
      </p:grpSp>
      <p:sp>
        <p:nvSpPr>
          <p:cNvPr id="2" name="Title 1"/>
          <p:cNvSpPr>
            <a:spLocks noGrp="1"/>
          </p:cNvSpPr>
          <p:nvPr>
            <p:ph type="title"/>
          </p:nvPr>
        </p:nvSpPr>
        <p:spPr/>
        <p:txBody>
          <a:bodyPr/>
          <a:lstStyle/>
          <a:p>
            <a:r>
              <a:rPr lang="en-US" dirty="0"/>
              <a:t>Xamarin App Architecture</a:t>
            </a:r>
            <a:br>
              <a:rPr lang="en-US" dirty="0"/>
            </a:br>
            <a:endParaRPr lang="en-US" dirty="0"/>
          </a:p>
        </p:txBody>
      </p:sp>
      <p:sp>
        <p:nvSpPr>
          <p:cNvPr id="14" name="TextBox 13"/>
          <p:cNvSpPr txBox="1"/>
          <p:nvPr/>
        </p:nvSpPr>
        <p:spPr>
          <a:xfrm>
            <a:off x="419449" y="5383944"/>
            <a:ext cx="11353104" cy="628178"/>
          </a:xfrm>
          <a:prstGeom prst="rect">
            <a:avLst/>
          </a:prstGeom>
          <a:noFill/>
        </p:spPr>
        <p:txBody>
          <a:bodyPr wrap="square" lIns="179260" tIns="143407" rIns="179260" bIns="143407" rtlCol="0">
            <a:spAutoFit/>
          </a:bodyPr>
          <a:lstStyle/>
          <a:p>
            <a:pPr algn="ctr" defTabSz="914028">
              <a:defRPr/>
            </a:pPr>
            <a:r>
              <a:rPr lang="en-US" sz="2200" kern="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5938263" y="1363200"/>
            <a:ext cx="300883" cy="7869912"/>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a:defRPr/>
            </a:pPr>
            <a:endParaRPr lang="en-US" sz="1766" kern="0">
              <a:ln w="38100" cmpd="sng">
                <a:solidFill>
                  <a:srgbClr val="000000"/>
                </a:solidFill>
                <a:prstDash val="dash"/>
              </a:ln>
              <a:solidFill>
                <a:srgbClr val="404040"/>
              </a:solidFill>
              <a:latin typeface="Calibri" panose="020F0502020204030204"/>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4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API Access</a:t>
            </a:r>
          </a:p>
        </p:txBody>
      </p:sp>
      <p:sp>
        <p:nvSpPr>
          <p:cNvPr id="21" name="AutoShape 8" descr="Image result for bitrise logo">
            <a:extLst>
              <a:ext uri="{FF2B5EF4-FFF2-40B4-BE49-F238E27FC236}">
                <a16:creationId xmlns:a16="http://schemas.microsoft.com/office/drawing/2014/main" id="{00A8862A-F952-4707-8AAE-F86560FE6909}"/>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3" name="Picture 2" descr="Image result for google play services icon">
            <a:extLst>
              <a:ext uri="{FF2B5EF4-FFF2-40B4-BE49-F238E27FC236}">
                <a16:creationId xmlns:a16="http://schemas.microsoft.com/office/drawing/2014/main" id="{5B0B57ED-ECB7-468A-A9FF-BF85C176D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touch id">
            <a:extLst>
              <a:ext uri="{FF2B5EF4-FFF2-40B4-BE49-F238E27FC236}">
                <a16:creationId xmlns:a16="http://schemas.microsoft.com/office/drawing/2014/main" id="{CC4E8F8E-E8D4-4AE3-8982-ADFD2B2C35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developer.apple.com/assets/elements/icons/sirikit/sirikit-64x64.png">
            <a:extLst>
              <a:ext uri="{FF2B5EF4-FFF2-40B4-BE49-F238E27FC236}">
                <a16:creationId xmlns:a16="http://schemas.microsoft.com/office/drawing/2014/main" id="{A00BB5FD-5759-4429-9F4B-AE634CC92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ttps://developer.apple.com/assets/elements/icons/core-ml/core-ml-64x64.png">
            <a:extLst>
              <a:ext uri="{FF2B5EF4-FFF2-40B4-BE49-F238E27FC236}">
                <a16:creationId xmlns:a16="http://schemas.microsoft.com/office/drawing/2014/main" id="{41E6188B-1ECB-4040-8ADD-2349EB437F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https://developer.apple.com/assets/elements/icons/arkit/arkit-64x64.png">
            <a:extLst>
              <a:ext uri="{FF2B5EF4-FFF2-40B4-BE49-F238E27FC236}">
                <a16:creationId xmlns:a16="http://schemas.microsoft.com/office/drawing/2014/main" id="{7F9FDBB0-9043-40C5-8DD8-38017A013B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https://developer.apple.com/assets/elements/icons/chiclet-notifications/chiclet-notifications-64x64.png">
            <a:extLst>
              <a:ext uri="{FF2B5EF4-FFF2-40B4-BE49-F238E27FC236}">
                <a16:creationId xmlns:a16="http://schemas.microsoft.com/office/drawing/2014/main" id="{F60799F2-6D0C-4786-9AD4-360E21C27A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https://developer.apple.com/assets/elements/icons/camera/camera-64x64.png">
            <a:extLst>
              <a:ext uri="{FF2B5EF4-FFF2-40B4-BE49-F238E27FC236}">
                <a16:creationId xmlns:a16="http://schemas.microsoft.com/office/drawing/2014/main" id="{8E31418F-6DFB-4D06-B35A-B6121B7207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https://web.archive.org/web/20170708231931im_/https:/developer.apple.com/assets/elements/icons/musickit/musickit-64x64.png">
            <a:extLst>
              <a:ext uri="{FF2B5EF4-FFF2-40B4-BE49-F238E27FC236}">
                <a16:creationId xmlns:a16="http://schemas.microsoft.com/office/drawing/2014/main" id="{2B5D7876-E9E6-4E93-9918-A30759AEED4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https://web.archive.org/web/20170709004654im_/https:/developer.apple.com/assets/elements/icons/files/files-64x64.png">
            <a:extLst>
              <a:ext uri="{FF2B5EF4-FFF2-40B4-BE49-F238E27FC236}">
                <a16:creationId xmlns:a16="http://schemas.microsoft.com/office/drawing/2014/main" id="{6027CB0D-8557-4B9F-9004-9F6D99376D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4" descr="https://web.archive.org/web/20170708235618im_/https:/developer.apple.com/assets/elements/icons/messages-chat/messages-64x64.png">
            <a:extLst>
              <a:ext uri="{FF2B5EF4-FFF2-40B4-BE49-F238E27FC236}">
                <a16:creationId xmlns:a16="http://schemas.microsoft.com/office/drawing/2014/main" id="{D0DB30CC-F4FA-4FC2-AE3C-EB62C3EFDB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023C2C33-7B9D-41E0-A6D5-A23A638F619E}"/>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37" name="Picture 36">
            <a:extLst>
              <a:ext uri="{FF2B5EF4-FFF2-40B4-BE49-F238E27FC236}">
                <a16:creationId xmlns:a16="http://schemas.microsoft.com/office/drawing/2014/main" id="{97275144-693B-4EDA-9F03-3C2F79786408}"/>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38" name="Picture 37">
            <a:extLst>
              <a:ext uri="{FF2B5EF4-FFF2-40B4-BE49-F238E27FC236}">
                <a16:creationId xmlns:a16="http://schemas.microsoft.com/office/drawing/2014/main" id="{416D58B3-5682-4B22-AB37-0F83D1BA28D7}"/>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2409481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7A70A875-E90F-409F-BA88-9969B62F29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purl.org/dc/elements/1.1/"/>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11245976-3b4d-4794-a754-317688483df2"/>
    <ds:schemaRef ds:uri="569b343d-e775-480b-9b2b-6a6986deb9b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197</TotalTime>
  <Words>1968</Words>
  <Application>Microsoft Office PowerPoint</Application>
  <PresentationFormat>Widescreen</PresentationFormat>
  <Paragraphs>317</Paragraphs>
  <Slides>63</Slides>
  <Notes>32</Notes>
  <HiddenSlides>0</HiddenSlides>
  <MMClips>5</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63</vt:i4>
      </vt:variant>
    </vt:vector>
  </HeadingPairs>
  <TitlesOfParts>
    <vt:vector size="78" baseType="lpstr">
      <vt:lpstr>.AppleSystemUIFont</vt:lpstr>
      <vt:lpstr>Arial</vt:lpstr>
      <vt:lpstr>Calibri</vt:lpstr>
      <vt:lpstr>Consolas</vt:lpstr>
      <vt:lpstr>Roboto Light</vt:lpstr>
      <vt:lpstr>Segoe UI</vt:lpstr>
      <vt:lpstr>Segoe UI Light</vt:lpstr>
      <vt:lpstr>Segoe UI Semibold</vt:lpstr>
      <vt:lpstr>Segoe UI Semilight</vt:lpstr>
      <vt:lpstr>Wingdings</vt:lpstr>
      <vt:lpstr>Dotnet_Template</vt:lpstr>
      <vt:lpstr>1_Dotnet_Template</vt:lpstr>
      <vt:lpstr>9-51056_Build 2019 Breakout_White Template</vt:lpstr>
      <vt:lpstr>Custom Design</vt:lpstr>
      <vt:lpstr>Microsoft_Light_Template</vt:lpstr>
      <vt:lpstr>PowerPoint Presentation</vt:lpstr>
      <vt:lpstr>PowerPoint Presentation</vt:lpstr>
      <vt:lpstr>What’s new, hot, &amp; awesome for Xamarin developers! </vt:lpstr>
      <vt:lpstr>What is Xamarin?</vt:lpstr>
      <vt:lpstr>PowerPoint Presentation</vt:lpstr>
      <vt:lpstr>PowerPoint Presentation</vt:lpstr>
      <vt:lpstr>Xamarin</vt:lpstr>
      <vt:lpstr>Xamarin App Architecture </vt:lpstr>
      <vt:lpstr>Native API Access</vt:lpstr>
      <vt:lpstr>PowerPoint Presentation</vt:lpstr>
      <vt:lpstr>Development Productivity</vt:lpstr>
      <vt:lpstr>PowerPoint Presentation</vt:lpstr>
      <vt:lpstr>PowerPoint Presentation</vt:lpstr>
      <vt:lpstr>PowerPoint Presentation</vt:lpstr>
      <vt:lpstr>PowerPoint Presentation</vt:lpstr>
      <vt:lpstr>PowerPoint Presentation</vt:lpstr>
      <vt:lpstr>Xamarin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Xamarin is included in  Visual Studio</vt:lpstr>
      <vt:lpstr>Visual Studio 2019</vt:lpstr>
      <vt:lpstr>PowerPoint Presentation</vt:lpstr>
      <vt:lpstr>Visual Studio Integration</vt:lpstr>
      <vt:lpstr>PowerPoint Presentation</vt:lpstr>
      <vt:lpstr>PowerPoint Presentation</vt:lpstr>
      <vt:lpstr>Xamarin.Forms Previewer</vt:lpstr>
      <vt:lpstr>Visual Studio iOS Simulator Remoting</vt:lpstr>
      <vt:lpstr>Xamarin Profiler</vt:lpstr>
      <vt:lpstr>Visual Studio IntelliCode </vt:lpstr>
      <vt:lpstr>IntelliCode Support for C# &amp; XAML</vt:lpstr>
      <vt:lpstr>Visual Studio Live Share</vt:lpstr>
      <vt:lpstr>PowerPoint Presentation</vt:lpstr>
      <vt:lpstr>PowerPoint Presentation</vt:lpstr>
      <vt:lpstr>PowerPoint Presentation</vt:lpstr>
      <vt:lpstr>PowerPoint Presentation</vt:lpstr>
      <vt:lpstr>PowerPoint Presentation</vt:lpstr>
      <vt:lpstr>Cloud Mobile App Architecture</vt:lpstr>
      <vt:lpstr>PowerPoint Presentation</vt:lpstr>
      <vt:lpstr>Azure DevOps: Choose what you love</vt:lpstr>
      <vt:lpstr>Azure DevOps</vt:lpstr>
      <vt:lpstr> </vt:lpstr>
      <vt:lpstr>PowerPoint Presentation</vt:lpstr>
      <vt:lpstr>PowerPoint Presentation</vt:lpstr>
      <vt:lpstr>PowerPoint Presentation</vt:lpstr>
      <vt:lpstr>Auth  Third Party Identity Providers</vt:lpstr>
      <vt:lpstr>Data  Metrics</vt:lpstr>
      <vt:lpstr>Data  Browser</vt:lpstr>
      <vt:lpstr>Data  Free Tier</vt:lpstr>
      <vt:lpstr>Community</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Khuong Nguyen</cp:lastModifiedBy>
  <cp:revision>27</cp:revision>
  <dcterms:created xsi:type="dcterms:W3CDTF">2018-01-09T22:22:16Z</dcterms:created>
  <dcterms:modified xsi:type="dcterms:W3CDTF">2019-10-04T16:22:07Z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